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4.png"/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5.png"/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7.png"/><Relationship Id="rId3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10.png"/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1.png"/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hyperlink" Target="https://simapro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7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6" Type="http://schemas.openxmlformats.org/officeDocument/2006/relationships/hyperlink" Target="http://www.brasilfotovoltaico.com.br/" TargetMode="External"/><Relationship Id="rId5" Type="http://schemas.openxmlformats.org/officeDocument/2006/relationships/hyperlink" Target="info@siemex.solutions" TargetMode="External"/><Relationship Id="rId4" Type="http://schemas.openxmlformats.org/officeDocument/2006/relationships/hyperlink" Target="http://www.siemex.solutions/" TargetMode="Externa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1.png"/><Relationship Id="rId15" Type="http://schemas.openxmlformats.org/officeDocument/2006/relationships/image" Target="../media/image10.png"/><Relationship Id="rId14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0.png"/><Relationship Id="rId7" Type="http://schemas.openxmlformats.org/officeDocument/2006/relationships/image" Target="../media/image10.png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40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1.png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2.png"/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3.png"/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802207" y="1073022"/>
            <a:ext cx="10385653" cy="17081"/>
          </a:xfrm>
          <a:prstGeom prst="rect">
            <a:avLst/>
          </a:prstGeom>
        </p:spPr>
      </p:pic>
      <p:sp>
        <p:nvSpPr>
          <p:cNvPr id="6" name="textbox 6"/>
          <p:cNvSpPr/>
          <p:nvPr/>
        </p:nvSpPr>
        <p:spPr>
          <a:xfrm>
            <a:off x="0" y="4396232"/>
            <a:ext cx="2405380" cy="2461895"/>
          </a:xfrm>
          <a:prstGeom prst="rect">
            <a:avLst/>
          </a:prstGeom>
          <a:solidFill>
            <a:srgbClr val="A800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9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9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48895" algn="l" rtl="0" eaLnBrk="0">
              <a:lnSpc>
                <a:spcPct val="67000"/>
              </a:lnSpc>
              <a:spcBef>
                <a:spcPts val="5"/>
              </a:spcBef>
            </a:pPr>
            <a:endParaRPr sz="600" dirty="0">
              <a:latin typeface="Arial Rounded MT Bold" panose="020F0704030504030204"/>
              <a:ea typeface="Arial Rounded MT Bold" panose="020F0704030504030204"/>
              <a:cs typeface="Arial Rounded MT Bold" panose="020F0704030504030204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802207" y="6555070"/>
            <a:ext cx="10385653" cy="17081"/>
          </a:xfrm>
          <a:prstGeom prst="rect">
            <a:avLst/>
          </a:prstGeom>
        </p:spPr>
      </p:pic>
      <p:sp>
        <p:nvSpPr>
          <p:cNvPr id="10" name="rect 10"/>
          <p:cNvSpPr/>
          <p:nvPr/>
        </p:nvSpPr>
        <p:spPr>
          <a:xfrm>
            <a:off x="0" y="0"/>
            <a:ext cx="2431542" cy="1985581"/>
          </a:xfrm>
          <a:prstGeom prst="rect">
            <a:avLst/>
          </a:prstGeom>
          <a:solidFill>
            <a:srgbClr val="A800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89682" y="0"/>
            <a:ext cx="9802316" cy="6857999"/>
          </a:xfrm>
          <a:prstGeom prst="rect">
            <a:avLst/>
          </a:prstGeom>
        </p:spPr>
      </p:pic>
      <p:sp>
        <p:nvSpPr>
          <p:cNvPr id="14" name="textbox 14"/>
          <p:cNvSpPr/>
          <p:nvPr/>
        </p:nvSpPr>
        <p:spPr>
          <a:xfrm>
            <a:off x="60547" y="3054667"/>
            <a:ext cx="2272665" cy="8585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78740" algn="l" rtl="0" eaLnBrk="0">
              <a:lnSpc>
                <a:spcPts val="3550"/>
              </a:lnSpc>
            </a:pPr>
            <a:endParaRPr sz="47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2000"/>
              </a:lnSpc>
            </a:pPr>
            <a:endParaRPr sz="13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4000"/>
              </a:lnSpc>
              <a:spcBef>
                <a:spcPts val="5"/>
              </a:spcBef>
            </a:pPr>
            <a:r>
              <a:rPr sz="1400" b="1" kern="0" spc="-40" dirty="0">
                <a:solidFill>
                  <a:srgbClr val="00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(</a:t>
            </a:r>
            <a:r>
              <a:rPr sz="1400" b="1" kern="0" spc="-4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Si</a:t>
            </a:r>
            <a:r>
              <a:rPr sz="1400" b="1" kern="0" spc="-40" dirty="0">
                <a:solidFill>
                  <a:srgbClr val="7F7F7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licon</a:t>
            </a:r>
            <a:r>
              <a:rPr sz="1400" kern="0" spc="-140" dirty="0">
                <a:solidFill>
                  <a:srgbClr val="7F7F7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&amp;</a:t>
            </a:r>
            <a:r>
              <a:rPr sz="1400" kern="0" spc="-10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M</a:t>
            </a:r>
            <a:r>
              <a:rPr sz="1400" b="1" kern="0" spc="-40" dirty="0">
                <a:solidFill>
                  <a:srgbClr val="7F7F7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etals</a:t>
            </a:r>
            <a:r>
              <a:rPr sz="1400" kern="0" spc="-120" dirty="0">
                <a:solidFill>
                  <a:srgbClr val="7F7F7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Ex</a:t>
            </a:r>
            <a:r>
              <a:rPr sz="1400" b="1" kern="0" spc="-40" dirty="0">
                <a:solidFill>
                  <a:srgbClr val="7F7F7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cellenc</a:t>
            </a:r>
            <a:r>
              <a:rPr sz="1400" b="1" kern="0" spc="-50" dirty="0">
                <a:solidFill>
                  <a:srgbClr val="7F7F7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e</a:t>
            </a:r>
            <a:r>
              <a:rPr sz="1400" b="1" kern="0" spc="-50" dirty="0">
                <a:solidFill>
                  <a:srgbClr val="00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)</a:t>
            </a:r>
            <a:endParaRPr sz="14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0" y="2112480"/>
            <a:ext cx="2289835" cy="7241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5" y="3115945"/>
            <a:ext cx="2374900" cy="507365"/>
          </a:xfrm>
          <a:prstGeom prst="rect">
            <a:avLst/>
          </a:prstGeom>
        </p:spPr>
      </p:pic>
      <p:pic>
        <p:nvPicPr>
          <p:cNvPr id="5" name="图片 4" descr="P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045" y="0"/>
            <a:ext cx="9799955" cy="6858000"/>
          </a:xfrm>
          <a:prstGeom prst="rect">
            <a:avLst/>
          </a:prstGeom>
        </p:spPr>
      </p:pic>
      <p:sp>
        <p:nvSpPr>
          <p:cNvPr id="7" name="textbox 14"/>
          <p:cNvSpPr/>
          <p:nvPr/>
        </p:nvSpPr>
        <p:spPr>
          <a:xfrm>
            <a:off x="33655" y="5224145"/>
            <a:ext cx="2100580" cy="13309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公司名称：</a:t>
            </a:r>
            <a:r>
              <a:rPr lang="en-US" altLang="zh-CN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Si&amp;Mex Solutions GmbH</a:t>
            </a:r>
            <a:endParaRPr lang="en-US" altLang="zh-CN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地址：</a:t>
            </a:r>
            <a:r>
              <a:rPr lang="en-US" altLang="zh-CN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Hofheimerstra</a:t>
            </a:r>
            <a:r>
              <a:rPr lang="en-US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ß</a:t>
            </a:r>
            <a:r>
              <a:rPr lang="en-US" altLang="zh-CN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e 43, 65719 Hofheim, Germany</a:t>
            </a:r>
            <a:endParaRPr lang="en-US" altLang="zh-CN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电话：</a:t>
            </a:r>
            <a:r>
              <a:rPr lang="en-US" altLang="zh-CN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+49 171 539 4868</a:t>
            </a:r>
            <a:endParaRPr lang="en-US" altLang="zh-CN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传真：</a:t>
            </a:r>
            <a:r>
              <a:rPr lang="en-US" altLang="zh-CN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+49 179 428 4499</a:t>
            </a:r>
            <a:endParaRPr lang="en-US" altLang="zh-CN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官网：</a:t>
            </a:r>
            <a:r>
              <a:rPr sz="600" u="sng" kern="0" spc="-10" dirty="0">
                <a:solidFill>
                  <a:srgbClr val="467886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www.siemex.solutions</a:t>
            </a:r>
            <a:endParaRPr lang="en-US" altLang="zh-CN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邮箱：</a:t>
            </a:r>
            <a:r>
              <a:rPr sz="600" u="sng" kern="0" spc="-10" dirty="0">
                <a:solidFill>
                  <a:srgbClr val="467886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info@SMX.solutions</a:t>
            </a:r>
            <a:endParaRPr lang="en-US" altLang="zh-CN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endParaRPr lang="en-US" altLang="zh-CN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注册地：德国黑森州霍夫海姆（</a:t>
            </a:r>
            <a:r>
              <a:rPr lang="en-US" altLang="zh-CN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Hofheim, Hessen</a:t>
            </a: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）</a:t>
            </a:r>
            <a:endParaRPr lang="zh-CN" altLang="en-US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注册法院：法兰克福地方法院（</a:t>
            </a:r>
            <a:r>
              <a:rPr lang="en-US" altLang="zh-CN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Frankfurt</a:t>
            </a: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）</a:t>
            </a:r>
            <a:endParaRPr lang="zh-CN" altLang="en-US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商业登记号：</a:t>
            </a:r>
            <a:r>
              <a:rPr lang="en-US" altLang="zh-CN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HRB 192392</a:t>
            </a:r>
            <a:endParaRPr lang="en-US" altLang="zh-CN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endParaRPr lang="en-US" altLang="zh-CN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管理层：</a:t>
            </a:r>
            <a:endParaRPr lang="zh-CN" altLang="en-US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瓦尔迪内伊</a:t>
            </a:r>
            <a:r>
              <a:rPr lang="en-US" altLang="zh-CN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·</a:t>
            </a: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多明戈斯</a:t>
            </a:r>
            <a:r>
              <a:rPr lang="en-US" altLang="zh-CN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 （Valdiney Domingos）</a:t>
            </a:r>
            <a:endParaRPr lang="en-US" altLang="zh-CN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7780" algn="l" rtl="0" eaLnBrk="0">
              <a:lnSpc>
                <a:spcPct val="103000"/>
              </a:lnSpc>
              <a:spcBef>
                <a:spcPts val="5"/>
              </a:spcBef>
            </a:pPr>
            <a:r>
              <a:rPr lang="zh-CN" altLang="en-US" sz="6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理学硕士、工程师</a:t>
            </a:r>
            <a:endParaRPr lang="zh-CN" altLang="en-US" sz="600" dirty="0">
              <a:solidFill>
                <a:schemeClr val="bg1"/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box 436"/>
          <p:cNvSpPr/>
          <p:nvPr/>
        </p:nvSpPr>
        <p:spPr>
          <a:xfrm>
            <a:off x="193040" y="156845"/>
            <a:ext cx="8333105" cy="2413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9000"/>
              </a:lnSpc>
            </a:pPr>
            <a:r>
              <a:rPr lang="zh-CN" altLang="en-US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全球市场集中度与分布——供应链版图</a:t>
            </a:r>
            <a:endParaRPr lang="zh-CN" altLang="en-US" sz="19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pic>
        <p:nvPicPr>
          <p:cNvPr id="438" name="picture 4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pic>
        <p:nvPicPr>
          <p:cNvPr id="440" name="picture 4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190317" y="12348"/>
            <a:ext cx="678053" cy="415628"/>
          </a:xfrm>
          <a:prstGeom prst="rect">
            <a:avLst/>
          </a:prstGeom>
        </p:spPr>
      </p:pic>
      <p:pic>
        <p:nvPicPr>
          <p:cNvPr id="442" name="picture 4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pic>
        <p:nvPicPr>
          <p:cNvPr id="2" name="图片 1" descr="P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2295"/>
            <a:ext cx="12192000" cy="62496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box 446"/>
          <p:cNvSpPr/>
          <p:nvPr/>
        </p:nvSpPr>
        <p:spPr>
          <a:xfrm>
            <a:off x="190500" y="109855"/>
            <a:ext cx="9691370" cy="3327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 anchor="ctr" anchorCtr="0"/>
          <a:lstStyle/>
          <a:p>
            <a:pPr indent="0" algn="l" rtl="0" eaLnBrk="0" fontAlgn="auto">
              <a:lnSpc>
                <a:spcPct val="100000"/>
              </a:lnSpc>
            </a:pPr>
            <a:r>
              <a:rPr lang="zh-CN" altLang="en-US" sz="1900" b="1" kern="0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供应链视角——从原材料延伸至技术与终端行业领域</a:t>
            </a:r>
            <a:endParaRPr lang="zh-CN" altLang="en-US" sz="1900" b="1" kern="0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pic>
        <p:nvPicPr>
          <p:cNvPr id="448" name="picture 4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084838" y="12348"/>
            <a:ext cx="678053" cy="415628"/>
          </a:xfrm>
          <a:prstGeom prst="rect">
            <a:avLst/>
          </a:prstGeom>
        </p:spPr>
      </p:pic>
      <p:pic>
        <p:nvPicPr>
          <p:cNvPr id="450" name="picture 4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pic>
        <p:nvPicPr>
          <p:cNvPr id="452" name="picture 4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pic>
        <p:nvPicPr>
          <p:cNvPr id="2" name="图片 1" descr="P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" y="582295"/>
            <a:ext cx="12148185" cy="62560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extbox 456"/>
          <p:cNvSpPr/>
          <p:nvPr/>
        </p:nvSpPr>
        <p:spPr>
          <a:xfrm>
            <a:off x="287655" y="196215"/>
            <a:ext cx="9140190" cy="1898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r>
              <a:rPr lang="zh-CN" altLang="en-US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欧洲市场概览——烧结钕铁硼磁体全球供应链版图</a:t>
            </a:r>
            <a:endParaRPr lang="zh-CN" altLang="en-US" sz="19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pic>
        <p:nvPicPr>
          <p:cNvPr id="458" name="picture 4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pic>
        <p:nvPicPr>
          <p:cNvPr id="460" name="picture 4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194689" y="0"/>
            <a:ext cx="678050" cy="407730"/>
          </a:xfrm>
          <a:prstGeom prst="rect">
            <a:avLst/>
          </a:prstGeom>
        </p:spPr>
      </p:pic>
      <p:pic>
        <p:nvPicPr>
          <p:cNvPr id="462" name="picture 4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pic>
        <p:nvPicPr>
          <p:cNvPr id="2" name="图片 1" descr="P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750"/>
            <a:ext cx="12192000" cy="62966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picture 4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6524006"/>
            <a:ext cx="12191695" cy="17081"/>
          </a:xfrm>
          <a:prstGeom prst="rect">
            <a:avLst/>
          </a:prstGeom>
        </p:spPr>
      </p:pic>
      <p:sp>
        <p:nvSpPr>
          <p:cNvPr id="468" name="textbox 468"/>
          <p:cNvSpPr/>
          <p:nvPr/>
        </p:nvSpPr>
        <p:spPr>
          <a:xfrm>
            <a:off x="184150" y="141605"/>
            <a:ext cx="8706485" cy="2444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r>
              <a:rPr lang="zh-CN" altLang="en-US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欧洲市场概览——稀土与钕铁硼磁体概况</a:t>
            </a:r>
            <a:endParaRPr lang="zh-CN" altLang="en-US" sz="19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pic>
        <p:nvPicPr>
          <p:cNvPr id="470" name="picture 4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pic>
        <p:nvPicPr>
          <p:cNvPr id="472" name="picture 4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190317" y="12348"/>
            <a:ext cx="678053" cy="415628"/>
          </a:xfrm>
          <a:prstGeom prst="rect">
            <a:avLst/>
          </a:prstGeom>
        </p:spPr>
      </p:pic>
      <p:pic>
        <p:nvPicPr>
          <p:cNvPr id="474" name="picture 4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sp>
        <p:nvSpPr>
          <p:cNvPr id="476" name="textbox 476"/>
          <p:cNvSpPr/>
          <p:nvPr/>
        </p:nvSpPr>
        <p:spPr>
          <a:xfrm>
            <a:off x="11112587" y="6776679"/>
            <a:ext cx="52070" cy="577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ts val="250"/>
              </a:lnSpc>
            </a:pPr>
            <a:r>
              <a:rPr sz="700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-</a:t>
            </a:r>
            <a:endParaRPr sz="7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pic>
        <p:nvPicPr>
          <p:cNvPr id="2" name="图片 1" descr="P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7525"/>
            <a:ext cx="12192000" cy="63163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picture 4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8" name="group 48"/>
          <p:cNvGrpSpPr/>
          <p:nvPr/>
        </p:nvGrpSpPr>
        <p:grpSpPr>
          <a:xfrm rot="21600000">
            <a:off x="1659773" y="304473"/>
            <a:ext cx="1800250" cy="4106989"/>
            <a:chOff x="0" y="0"/>
            <a:chExt cx="1800250" cy="4106989"/>
          </a:xfrm>
        </p:grpSpPr>
        <p:sp>
          <p:nvSpPr>
            <p:cNvPr id="480" name="path 480"/>
            <p:cNvSpPr/>
            <p:nvPr/>
          </p:nvSpPr>
          <p:spPr>
            <a:xfrm>
              <a:off x="0" y="0"/>
              <a:ext cx="1800250" cy="4106989"/>
            </a:xfrm>
            <a:custGeom>
              <a:avLst/>
              <a:gdLst/>
              <a:ahLst/>
              <a:cxnLst/>
              <a:rect l="0" t="0" r="0" b="0"/>
              <a:pathLst>
                <a:path w="2835" h="6467">
                  <a:moveTo>
                    <a:pt x="2835" y="1809"/>
                  </a:moveTo>
                  <a:lnTo>
                    <a:pt x="2829" y="1743"/>
                  </a:lnTo>
                  <a:lnTo>
                    <a:pt x="2823" y="1721"/>
                  </a:lnTo>
                  <a:lnTo>
                    <a:pt x="2823" y="1809"/>
                  </a:lnTo>
                  <a:lnTo>
                    <a:pt x="2817" y="1870"/>
                  </a:lnTo>
                  <a:lnTo>
                    <a:pt x="2801" y="1928"/>
                  </a:lnTo>
                  <a:lnTo>
                    <a:pt x="2775" y="1980"/>
                  </a:lnTo>
                  <a:lnTo>
                    <a:pt x="2770" y="1987"/>
                  </a:lnTo>
                  <a:lnTo>
                    <a:pt x="2665" y="1831"/>
                  </a:lnTo>
                  <a:lnTo>
                    <a:pt x="2774" y="1670"/>
                  </a:lnTo>
                  <a:lnTo>
                    <a:pt x="2783" y="1652"/>
                  </a:lnTo>
                  <a:lnTo>
                    <a:pt x="2801" y="1689"/>
                  </a:lnTo>
                  <a:lnTo>
                    <a:pt x="2817" y="1747"/>
                  </a:lnTo>
                  <a:lnTo>
                    <a:pt x="2823" y="1809"/>
                  </a:lnTo>
                  <a:lnTo>
                    <a:pt x="2823" y="1721"/>
                  </a:lnTo>
                  <a:lnTo>
                    <a:pt x="2812" y="1681"/>
                  </a:lnTo>
                  <a:lnTo>
                    <a:pt x="2790" y="1638"/>
                  </a:lnTo>
                  <a:lnTo>
                    <a:pt x="2802" y="1615"/>
                  </a:lnTo>
                  <a:lnTo>
                    <a:pt x="2819" y="1553"/>
                  </a:lnTo>
                  <a:lnTo>
                    <a:pt x="2825" y="1487"/>
                  </a:lnTo>
                  <a:lnTo>
                    <a:pt x="2819" y="1421"/>
                  </a:lnTo>
                  <a:lnTo>
                    <a:pt x="2802" y="1359"/>
                  </a:lnTo>
                  <a:lnTo>
                    <a:pt x="2774" y="1303"/>
                  </a:lnTo>
                  <a:lnTo>
                    <a:pt x="1893" y="0"/>
                  </a:lnTo>
                  <a:lnTo>
                    <a:pt x="1877" y="0"/>
                  </a:lnTo>
                  <a:lnTo>
                    <a:pt x="2765" y="1315"/>
                  </a:lnTo>
                  <a:lnTo>
                    <a:pt x="2792" y="1367"/>
                  </a:lnTo>
                  <a:lnTo>
                    <a:pt x="2808" y="1425"/>
                  </a:lnTo>
                  <a:lnTo>
                    <a:pt x="2813" y="1487"/>
                  </a:lnTo>
                  <a:lnTo>
                    <a:pt x="2808" y="1548"/>
                  </a:lnTo>
                  <a:lnTo>
                    <a:pt x="2792" y="1607"/>
                  </a:lnTo>
                  <a:lnTo>
                    <a:pt x="2783" y="1625"/>
                  </a:lnTo>
                  <a:lnTo>
                    <a:pt x="1685" y="0"/>
                  </a:lnTo>
                  <a:lnTo>
                    <a:pt x="1669" y="0"/>
                  </a:lnTo>
                  <a:lnTo>
                    <a:pt x="2775" y="1637"/>
                  </a:lnTo>
                  <a:lnTo>
                    <a:pt x="2776" y="1638"/>
                  </a:lnTo>
                  <a:lnTo>
                    <a:pt x="2765" y="1658"/>
                  </a:lnTo>
                  <a:lnTo>
                    <a:pt x="2657" y="1819"/>
                  </a:lnTo>
                  <a:lnTo>
                    <a:pt x="1437" y="12"/>
                  </a:lnTo>
                  <a:lnTo>
                    <a:pt x="1426" y="0"/>
                  </a:lnTo>
                  <a:lnTo>
                    <a:pt x="1408" y="0"/>
                  </a:lnTo>
                  <a:lnTo>
                    <a:pt x="1428" y="24"/>
                  </a:lnTo>
                  <a:lnTo>
                    <a:pt x="2649" y="1831"/>
                  </a:lnTo>
                  <a:lnTo>
                    <a:pt x="0" y="5754"/>
                  </a:lnTo>
                  <a:lnTo>
                    <a:pt x="0" y="5779"/>
                  </a:lnTo>
                  <a:lnTo>
                    <a:pt x="2657" y="1843"/>
                  </a:lnTo>
                  <a:lnTo>
                    <a:pt x="2762" y="1999"/>
                  </a:lnTo>
                  <a:lnTo>
                    <a:pt x="0" y="6090"/>
                  </a:lnTo>
                  <a:lnTo>
                    <a:pt x="0" y="6115"/>
                  </a:lnTo>
                  <a:lnTo>
                    <a:pt x="2770" y="2012"/>
                  </a:lnTo>
                  <a:lnTo>
                    <a:pt x="2792" y="2056"/>
                  </a:lnTo>
                  <a:lnTo>
                    <a:pt x="2808" y="2114"/>
                  </a:lnTo>
                  <a:lnTo>
                    <a:pt x="2813" y="2175"/>
                  </a:lnTo>
                  <a:lnTo>
                    <a:pt x="2808" y="2237"/>
                  </a:lnTo>
                  <a:lnTo>
                    <a:pt x="2792" y="2295"/>
                  </a:lnTo>
                  <a:lnTo>
                    <a:pt x="2765" y="2347"/>
                  </a:lnTo>
                  <a:lnTo>
                    <a:pt x="0" y="6443"/>
                  </a:lnTo>
                  <a:lnTo>
                    <a:pt x="0" y="6467"/>
                  </a:lnTo>
                  <a:lnTo>
                    <a:pt x="2774" y="2359"/>
                  </a:lnTo>
                  <a:lnTo>
                    <a:pt x="2802" y="2303"/>
                  </a:lnTo>
                  <a:lnTo>
                    <a:pt x="2819" y="2241"/>
                  </a:lnTo>
                  <a:lnTo>
                    <a:pt x="2825" y="2175"/>
                  </a:lnTo>
                  <a:lnTo>
                    <a:pt x="2819" y="2110"/>
                  </a:lnTo>
                  <a:lnTo>
                    <a:pt x="2802" y="2047"/>
                  </a:lnTo>
                  <a:lnTo>
                    <a:pt x="2778" y="2000"/>
                  </a:lnTo>
                  <a:lnTo>
                    <a:pt x="2783" y="1992"/>
                  </a:lnTo>
                  <a:lnTo>
                    <a:pt x="2812" y="1937"/>
                  </a:lnTo>
                  <a:lnTo>
                    <a:pt x="2829" y="1874"/>
                  </a:lnTo>
                  <a:lnTo>
                    <a:pt x="2835" y="1809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82" name="textbox 482"/>
            <p:cNvSpPr/>
            <p:nvPr/>
          </p:nvSpPr>
          <p:spPr>
            <a:xfrm>
              <a:off x="-12700" y="-12700"/>
              <a:ext cx="1826260" cy="430085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000"/>
                </a:lnSpc>
              </a:pPr>
              <a:endParaRPr sz="1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marL="628650" algn="l" rtl="0" eaLnBrk="0">
                <a:lnSpc>
                  <a:spcPct val="74000"/>
                </a:lnSpc>
              </a:pPr>
              <a:r>
                <a:rPr sz="8900" b="1" kern="0" spc="-50" dirty="0">
                  <a:solidFill>
                    <a:srgbClr val="FFFFFF">
                      <a:alpha val="100000"/>
                    </a:srgbClr>
                  </a:solidFill>
                  <a:latin typeface="Arial Black" panose="020B0A04020102020204"/>
                  <a:ea typeface="Arial Black" panose="020B0A04020102020204"/>
                  <a:cs typeface="Arial Black" panose="020B0A04020102020204"/>
                </a:rPr>
                <a:t>3</a:t>
              </a:r>
              <a:endParaRPr sz="8900" dirty="0">
                <a:latin typeface="Arial Black" panose="020B0A04020102020204"/>
                <a:ea typeface="Arial Black" panose="020B0A04020102020204"/>
                <a:cs typeface="Arial Black" panose="020B0A04020102020204"/>
              </a:endParaRPr>
            </a:p>
          </p:txBody>
        </p:sp>
      </p:grpSp>
      <p:sp>
        <p:nvSpPr>
          <p:cNvPr id="484" name="textbox 484"/>
          <p:cNvSpPr/>
          <p:nvPr/>
        </p:nvSpPr>
        <p:spPr>
          <a:xfrm>
            <a:off x="3695581" y="1291034"/>
            <a:ext cx="4791075" cy="4679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Heiti SC Medium" panose="02000000000000000000" charset="-122"/>
                <a:ea typeface="Heiti SC Medium" panose="02000000000000000000" charset="-122"/>
                <a:cs typeface="Arial Black" panose="020B0A04020102020204"/>
              </a:rPr>
              <a:t>欧洲本土市场</a:t>
            </a:r>
            <a:endParaRPr lang="zh-CN" altLang="en-US" sz="4000" b="1" dirty="0">
              <a:solidFill>
                <a:schemeClr val="bg1"/>
              </a:solidFill>
              <a:latin typeface="Heiti SC Medium" panose="02000000000000000000" charset="-122"/>
              <a:ea typeface="Heiti SC Medium" panose="02000000000000000000" charset="-122"/>
              <a:cs typeface="Arial Black" panose="020B0A04020102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icture 4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6524006"/>
            <a:ext cx="12191695" cy="17081"/>
          </a:xfrm>
          <a:prstGeom prst="rect">
            <a:avLst/>
          </a:prstGeom>
        </p:spPr>
      </p:pic>
      <p:sp>
        <p:nvSpPr>
          <p:cNvPr id="488" name="textbox 488"/>
          <p:cNvSpPr/>
          <p:nvPr/>
        </p:nvSpPr>
        <p:spPr>
          <a:xfrm>
            <a:off x="5221601" y="6739223"/>
            <a:ext cx="6902450" cy="1047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4000"/>
              </a:lnSpc>
            </a:pPr>
            <a:r>
              <a:rPr sz="800" b="1" kern="0" spc="-10" baseline="700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DC3</a:t>
            </a:r>
            <a:r>
              <a:rPr sz="500" kern="0" spc="-1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 </a:t>
            </a:r>
            <a:r>
              <a:rPr sz="800" b="1" kern="0" spc="-10" baseline="700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confidential</a:t>
            </a:r>
            <a:r>
              <a:rPr sz="500" kern="0" spc="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sz="700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Source:</a:t>
            </a:r>
            <a:r>
              <a:rPr sz="700" kern="0" spc="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700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SM</a:t>
            </a:r>
            <a:r>
              <a:rPr sz="700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X - Si&amp;Mex</a:t>
            </a:r>
            <a:r>
              <a:rPr sz="700" kern="0" spc="-5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700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Solutions</a:t>
            </a:r>
            <a:r>
              <a:rPr sz="700" kern="0" spc="-5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700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GmbH</a:t>
            </a:r>
            <a:endParaRPr sz="7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92" name="textbox 492"/>
          <p:cNvSpPr/>
          <p:nvPr/>
        </p:nvSpPr>
        <p:spPr>
          <a:xfrm>
            <a:off x="142875" y="144780"/>
            <a:ext cx="7700010" cy="2559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r>
              <a:rPr lang="zh-CN" altLang="en-US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欧洲钕铁硼市场及预测（2000—2030年）</a:t>
            </a:r>
            <a:endParaRPr lang="zh-CN" altLang="en-US" sz="19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pic>
        <p:nvPicPr>
          <p:cNvPr id="494" name="picture 4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pic>
        <p:nvPicPr>
          <p:cNvPr id="496" name="picture 4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169997" y="29082"/>
            <a:ext cx="678056" cy="415624"/>
          </a:xfrm>
          <a:prstGeom prst="rect">
            <a:avLst/>
          </a:prstGeom>
        </p:spPr>
      </p:pic>
      <p:pic>
        <p:nvPicPr>
          <p:cNvPr id="498" name="picture 4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pic>
        <p:nvPicPr>
          <p:cNvPr id="2" name="图片 1" descr="P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0545"/>
            <a:ext cx="12204700" cy="62871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box 502"/>
          <p:cNvSpPr/>
          <p:nvPr/>
        </p:nvSpPr>
        <p:spPr>
          <a:xfrm>
            <a:off x="233680" y="160655"/>
            <a:ext cx="9027795" cy="2825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 anchor="ctr" anchorCtr="0"/>
          <a:lstStyle/>
          <a:p>
            <a:pPr algn="l" rtl="0" eaLnBrk="0">
              <a:lnSpc>
                <a:spcPct val="86000"/>
              </a:lnSpc>
            </a:pPr>
            <a:r>
              <a:rPr lang="zh-CN" altLang="en-US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烧结钕铁硼磁体生产工艺——聚焦欧洲市场</a:t>
            </a:r>
            <a:endParaRPr lang="zh-CN" altLang="en-US" sz="19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pic>
        <p:nvPicPr>
          <p:cNvPr id="504" name="picture 5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sp>
        <p:nvSpPr>
          <p:cNvPr id="506" name="textbox 506"/>
          <p:cNvSpPr/>
          <p:nvPr/>
        </p:nvSpPr>
        <p:spPr>
          <a:xfrm>
            <a:off x="5221601" y="6739223"/>
            <a:ext cx="6902450" cy="1047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4000"/>
              </a:lnSpc>
            </a:pPr>
            <a:r>
              <a:rPr sz="800" b="1" kern="0" spc="-10" baseline="700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DC3</a:t>
            </a:r>
            <a:r>
              <a:rPr sz="500" kern="0" spc="-1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 </a:t>
            </a:r>
            <a:r>
              <a:rPr sz="800" b="1" kern="0" spc="-10" baseline="700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confidential</a:t>
            </a:r>
            <a:r>
              <a:rPr sz="500" kern="0" spc="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sz="700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Source:</a:t>
            </a:r>
            <a:r>
              <a:rPr sz="700" kern="0" spc="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700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SM</a:t>
            </a:r>
            <a:r>
              <a:rPr sz="700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X - Si&amp;Mex</a:t>
            </a:r>
            <a:r>
              <a:rPr sz="700" kern="0" spc="-5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700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Solutions</a:t>
            </a:r>
            <a:r>
              <a:rPr sz="700" kern="0" spc="-5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700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GmbH</a:t>
            </a:r>
            <a:endParaRPr sz="7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pic>
        <p:nvPicPr>
          <p:cNvPr id="508" name="picture 5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169997" y="29082"/>
            <a:ext cx="678056" cy="415624"/>
          </a:xfrm>
          <a:prstGeom prst="rect">
            <a:avLst/>
          </a:prstGeom>
        </p:spPr>
      </p:pic>
      <p:pic>
        <p:nvPicPr>
          <p:cNvPr id="510" name="picture 5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pic>
        <p:nvPicPr>
          <p:cNvPr id="512" name="picture 5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6524006"/>
            <a:ext cx="12191695" cy="17081"/>
          </a:xfrm>
          <a:prstGeom prst="rect">
            <a:avLst/>
          </a:prstGeom>
        </p:spPr>
      </p:pic>
      <p:pic>
        <p:nvPicPr>
          <p:cNvPr id="2" name="图片 1" descr="P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4515"/>
            <a:ext cx="12192000" cy="59150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box 516"/>
          <p:cNvSpPr/>
          <p:nvPr/>
        </p:nvSpPr>
        <p:spPr>
          <a:xfrm>
            <a:off x="142875" y="96520"/>
            <a:ext cx="8284210" cy="3041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r>
              <a:rPr lang="zh-CN" altLang="en-US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欧洲钕铁硼供应链建设进展（2024—2030年）</a:t>
            </a:r>
            <a:endParaRPr lang="zh-CN" altLang="en-US" sz="19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pic>
        <p:nvPicPr>
          <p:cNvPr id="518" name="picture 5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pic>
        <p:nvPicPr>
          <p:cNvPr id="520" name="picture 5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169997" y="29082"/>
            <a:ext cx="678056" cy="415624"/>
          </a:xfrm>
          <a:prstGeom prst="rect">
            <a:avLst/>
          </a:prstGeom>
        </p:spPr>
      </p:pic>
      <p:pic>
        <p:nvPicPr>
          <p:cNvPr id="522" name="picture 5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pic>
        <p:nvPicPr>
          <p:cNvPr id="2" name="图片 1" descr="P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8000"/>
            <a:ext cx="12192000" cy="62909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icture 5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9"/>
          </a:xfrm>
          <a:prstGeom prst="rect">
            <a:avLst/>
          </a:prstGeom>
        </p:spPr>
      </p:pic>
      <p:sp>
        <p:nvSpPr>
          <p:cNvPr id="526" name="textbox 526"/>
          <p:cNvSpPr/>
          <p:nvPr/>
        </p:nvSpPr>
        <p:spPr>
          <a:xfrm>
            <a:off x="2247273" y="896101"/>
            <a:ext cx="7725410" cy="9467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70000"/>
              </a:lnSpc>
            </a:pPr>
            <a:r>
              <a:rPr sz="13300" b="1" kern="0" spc="-250" baseline="-4000" dirty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4</a:t>
            </a:r>
            <a:r>
              <a:rPr sz="8600" kern="0" spc="2800" dirty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 </a:t>
            </a:r>
            <a:r>
              <a:rPr lang="zh-CN" altLang="en-US" sz="4000" b="1" kern="0" spc="-250" dirty="0">
                <a:solidFill>
                  <a:srgbClr val="FFFFFF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生命周期评估（</a:t>
            </a:r>
            <a:r>
              <a:rPr lang="en-US" altLang="zh-CN" sz="4000" b="1" kern="0" spc="-250" dirty="0">
                <a:solidFill>
                  <a:srgbClr val="FFFFFF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LCA）</a:t>
            </a:r>
            <a:endParaRPr lang="en-US" altLang="zh-CN" sz="4000" b="1" kern="0" spc="-250" dirty="0">
              <a:solidFill>
                <a:srgbClr val="FFFFFF">
                  <a:alpha val="100000"/>
                </a:srgbClr>
              </a:solidFill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extbox 530"/>
          <p:cNvSpPr/>
          <p:nvPr/>
        </p:nvSpPr>
        <p:spPr>
          <a:xfrm>
            <a:off x="57368" y="6669259"/>
            <a:ext cx="12066905" cy="1746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99000"/>
              </a:lnSpc>
            </a:pPr>
            <a:r>
              <a:rPr sz="900" kern="0" spc="-4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For</a:t>
            </a:r>
            <a:r>
              <a:rPr sz="900" kern="0" spc="7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4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in-depth</a:t>
            </a:r>
            <a:r>
              <a:rPr sz="900" kern="0" spc="4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4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expert</a:t>
            </a:r>
            <a:r>
              <a:rPr sz="900" kern="0" spc="11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4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modeling</a:t>
            </a:r>
            <a:r>
              <a:rPr sz="900" kern="0" spc="4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4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and</a:t>
            </a:r>
            <a:r>
              <a:rPr sz="900" kern="0" spc="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4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defensible</a:t>
            </a:r>
            <a:r>
              <a:rPr sz="900" kern="0" spc="8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4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results for</a:t>
            </a:r>
            <a:r>
              <a:rPr sz="900" kern="0" spc="8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4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regulatory</a:t>
            </a:r>
            <a:r>
              <a:rPr sz="900" kern="0" spc="7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4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reporting,</a:t>
            </a:r>
            <a:r>
              <a:rPr sz="900" kern="0" spc="4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u="sng" kern="0" spc="-40" dirty="0">
                <a:solidFill>
                  <a:srgbClr val="467886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  <a:hlinkClick r:id="rId1">
                  <a:extLst>
                    <a:ext uri="{DAF060AB-1E55-43B9-8AAB-6FB025537F2F}">
                      <wpsdc:hlinkClr xmlns:wpsdc="http://www.wps.cn/officeDocument/2017/drawingmlCustomData" val="467886"/>
                      <wpsdc:folHlinkClr xmlns:wpsdc="http://www.wps.cn/officeDocument/2017/drawingmlCustomData" val="467886"/>
                      <wpsdc:hlinkUnderline xmlns:wpsdc="http://www.wps.cn/officeDocument/2017/drawingmlCustomData" val="0"/>
                    </a:ext>
                  </a:extLst>
                </a:hlinkClick>
              </a:rPr>
              <a:t>SimaPr</a:t>
            </a:r>
            <a:r>
              <a:rPr sz="900" u="sng" kern="0" spc="-50" dirty="0">
                <a:solidFill>
                  <a:srgbClr val="467886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  <a:hlinkClick r:id="rId1">
                  <a:extLst>
                    <a:ext uri="{DAF060AB-1E55-43B9-8AAB-6FB025537F2F}">
                      <wpsdc:hlinkClr xmlns:wpsdc="http://www.wps.cn/officeDocument/2017/drawingmlCustomData" val="467886"/>
                      <wpsdc:folHlinkClr xmlns:wpsdc="http://www.wps.cn/officeDocument/2017/drawingmlCustomData" val="467886"/>
                      <wpsdc:hlinkUnderline xmlns:wpsdc="http://www.wps.cn/officeDocument/2017/drawingmlCustomData" val="0"/>
                    </a:ext>
                  </a:extLst>
                </a:hlinkClick>
              </a:rPr>
              <a:t>o</a:t>
            </a:r>
            <a:r>
              <a:rPr sz="900" kern="0" spc="50" dirty="0">
                <a:solidFill>
                  <a:srgbClr val="467886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or </a:t>
            </a:r>
            <a:r>
              <a:rPr sz="900" b="1" kern="0" spc="-50" dirty="0">
                <a:solidFill>
                  <a:srgbClr val="0A0A0A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GaBi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are</a:t>
            </a:r>
            <a:r>
              <a:rPr sz="900" kern="0" spc="6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superior,</a:t>
            </a:r>
            <a:r>
              <a:rPr sz="900" kern="0" spc="3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while</a:t>
            </a:r>
            <a:r>
              <a:rPr sz="900" kern="0" spc="3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b="1" kern="0" spc="-50" dirty="0">
                <a:solidFill>
                  <a:srgbClr val="0A0A0A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OpenLCA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is</a:t>
            </a:r>
            <a:r>
              <a:rPr sz="900" kern="0" spc="7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ideal</a:t>
            </a:r>
            <a:r>
              <a:rPr sz="900" kern="0" spc="1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for</a:t>
            </a:r>
            <a:r>
              <a:rPr sz="900" kern="0" spc="7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research</a:t>
            </a:r>
            <a:r>
              <a:rPr sz="900" kern="0" spc="7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or</a:t>
            </a:r>
            <a:r>
              <a:rPr sz="900" kern="0" spc="3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when</a:t>
            </a:r>
            <a:r>
              <a:rPr sz="900" kern="0" spc="8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budget</a:t>
            </a:r>
            <a:r>
              <a:rPr sz="900" kern="0" spc="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constraints</a:t>
            </a:r>
            <a:r>
              <a:rPr sz="900" kern="0" spc="4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</a:t>
            </a:r>
            <a:r>
              <a:rPr sz="900" kern="0" spc="-5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exist</a:t>
            </a:r>
            <a:r>
              <a:rPr sz="900" kern="0" spc="0" dirty="0">
                <a:solidFill>
                  <a:srgbClr val="0A0A0A">
                    <a:alpha val="100000"/>
                  </a:srgbClr>
                </a:solidFill>
                <a:latin typeface="Arial Rounded MT Bold" panose="020F0704030504030204"/>
                <a:ea typeface="Arial Rounded MT Bold" panose="020F0704030504030204"/>
                <a:cs typeface="Arial Rounded MT Bold" panose="020F0704030504030204"/>
              </a:rPr>
              <a:t>                           </a:t>
            </a:r>
            <a:r>
              <a:rPr sz="800" b="1" kern="0" spc="0" baseline="-4600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DC3</a:t>
            </a:r>
            <a:r>
              <a:rPr sz="500" kern="0" spc="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 </a:t>
            </a:r>
            <a:r>
              <a:rPr sz="800" b="1" kern="0" spc="0" baseline="-4600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confidential</a:t>
            </a:r>
            <a:r>
              <a:rPr sz="500" kern="0" spc="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  </a:t>
            </a:r>
            <a:r>
              <a:rPr sz="500" kern="0" spc="-1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  </a:t>
            </a:r>
            <a:r>
              <a:rPr sz="1000" b="1" kern="0" spc="-10" baseline="-31000" dirty="0">
                <a:solidFill>
                  <a:srgbClr val="00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Source:</a:t>
            </a:r>
            <a:r>
              <a:rPr sz="600" kern="0" spc="30" dirty="0">
                <a:solidFill>
                  <a:srgbClr val="00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000" b="1" kern="0" spc="-10" baseline="-31000" dirty="0">
                <a:solidFill>
                  <a:srgbClr val="00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SMX</a:t>
            </a:r>
            <a:r>
              <a:rPr sz="600" kern="0" spc="-10" dirty="0">
                <a:solidFill>
                  <a:srgbClr val="00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000" b="1" kern="0" spc="-10" baseline="-31000" dirty="0">
                <a:solidFill>
                  <a:srgbClr val="00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-</a:t>
            </a:r>
            <a:r>
              <a:rPr sz="600" kern="0" spc="-10" dirty="0">
                <a:solidFill>
                  <a:srgbClr val="00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000" b="1" kern="0" spc="-10" baseline="-31000" dirty="0">
                <a:solidFill>
                  <a:srgbClr val="00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Si&amp;Mex</a:t>
            </a:r>
            <a:r>
              <a:rPr sz="600" kern="0" spc="-50" dirty="0">
                <a:solidFill>
                  <a:srgbClr val="00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000" b="1" kern="0" spc="-10" baseline="-31000" dirty="0">
                <a:solidFill>
                  <a:srgbClr val="00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Solutions</a:t>
            </a:r>
            <a:r>
              <a:rPr sz="600" kern="0" spc="-50" dirty="0">
                <a:solidFill>
                  <a:srgbClr val="00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000" b="1" kern="0" spc="-10" baseline="-31000" dirty="0">
                <a:solidFill>
                  <a:srgbClr val="00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GmbH</a:t>
            </a:r>
            <a:endParaRPr sz="1000" baseline="-310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532" name="textbox 532"/>
          <p:cNvSpPr/>
          <p:nvPr/>
        </p:nvSpPr>
        <p:spPr>
          <a:xfrm>
            <a:off x="205105" y="192405"/>
            <a:ext cx="8378190" cy="2546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r>
              <a:rPr lang="zh-CN" altLang="en-US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生命周期评估（</a:t>
            </a:r>
            <a:r>
              <a:rPr lang="en-US" altLang="zh-CN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LCA）——</a:t>
            </a:r>
            <a:r>
              <a:rPr lang="zh-CN" altLang="en-US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钕铁硼磁体概述</a:t>
            </a:r>
            <a:endParaRPr lang="zh-CN" altLang="en-US" sz="19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pic>
        <p:nvPicPr>
          <p:cNvPr id="534" name="picture 5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305102" y="0"/>
            <a:ext cx="2787074" cy="451103"/>
          </a:xfrm>
          <a:prstGeom prst="rect">
            <a:avLst/>
          </a:prstGeom>
        </p:spPr>
      </p:pic>
      <p:pic>
        <p:nvPicPr>
          <p:cNvPr id="536" name="picture 5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pic>
        <p:nvPicPr>
          <p:cNvPr id="538" name="picture 5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6524006"/>
            <a:ext cx="12191695" cy="17081"/>
          </a:xfrm>
          <a:prstGeom prst="rect">
            <a:avLst/>
          </a:prstGeom>
        </p:spPr>
      </p:pic>
      <p:pic>
        <p:nvPicPr>
          <p:cNvPr id="2" name="图片 1" descr="P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" y="576580"/>
            <a:ext cx="12175490" cy="58966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21600000">
            <a:off x="1659773" y="304473"/>
            <a:ext cx="1800250" cy="4106989"/>
            <a:chOff x="0" y="0"/>
            <a:chExt cx="1800250" cy="4106989"/>
          </a:xfrm>
        </p:grpSpPr>
        <p:sp>
          <p:nvSpPr>
            <p:cNvPr id="20" name="path 20"/>
            <p:cNvSpPr/>
            <p:nvPr/>
          </p:nvSpPr>
          <p:spPr>
            <a:xfrm>
              <a:off x="0" y="0"/>
              <a:ext cx="1800250" cy="4106989"/>
            </a:xfrm>
            <a:custGeom>
              <a:avLst/>
              <a:gdLst/>
              <a:ahLst/>
              <a:cxnLst/>
              <a:rect l="0" t="0" r="0" b="0"/>
              <a:pathLst>
                <a:path w="2835" h="6467">
                  <a:moveTo>
                    <a:pt x="2835" y="1809"/>
                  </a:moveTo>
                  <a:lnTo>
                    <a:pt x="2829" y="1743"/>
                  </a:lnTo>
                  <a:lnTo>
                    <a:pt x="2823" y="1721"/>
                  </a:lnTo>
                  <a:lnTo>
                    <a:pt x="2823" y="1809"/>
                  </a:lnTo>
                  <a:lnTo>
                    <a:pt x="2817" y="1870"/>
                  </a:lnTo>
                  <a:lnTo>
                    <a:pt x="2801" y="1928"/>
                  </a:lnTo>
                  <a:lnTo>
                    <a:pt x="2775" y="1980"/>
                  </a:lnTo>
                  <a:lnTo>
                    <a:pt x="2770" y="1987"/>
                  </a:lnTo>
                  <a:lnTo>
                    <a:pt x="2665" y="1831"/>
                  </a:lnTo>
                  <a:lnTo>
                    <a:pt x="2774" y="1670"/>
                  </a:lnTo>
                  <a:lnTo>
                    <a:pt x="2783" y="1652"/>
                  </a:lnTo>
                  <a:lnTo>
                    <a:pt x="2801" y="1689"/>
                  </a:lnTo>
                  <a:lnTo>
                    <a:pt x="2817" y="1747"/>
                  </a:lnTo>
                  <a:lnTo>
                    <a:pt x="2823" y="1809"/>
                  </a:lnTo>
                  <a:lnTo>
                    <a:pt x="2823" y="1721"/>
                  </a:lnTo>
                  <a:lnTo>
                    <a:pt x="2812" y="1681"/>
                  </a:lnTo>
                  <a:lnTo>
                    <a:pt x="2790" y="1638"/>
                  </a:lnTo>
                  <a:lnTo>
                    <a:pt x="2802" y="1615"/>
                  </a:lnTo>
                  <a:lnTo>
                    <a:pt x="2819" y="1553"/>
                  </a:lnTo>
                  <a:lnTo>
                    <a:pt x="2825" y="1487"/>
                  </a:lnTo>
                  <a:lnTo>
                    <a:pt x="2819" y="1421"/>
                  </a:lnTo>
                  <a:lnTo>
                    <a:pt x="2802" y="1359"/>
                  </a:lnTo>
                  <a:lnTo>
                    <a:pt x="2774" y="1303"/>
                  </a:lnTo>
                  <a:lnTo>
                    <a:pt x="1893" y="0"/>
                  </a:lnTo>
                  <a:lnTo>
                    <a:pt x="1877" y="0"/>
                  </a:lnTo>
                  <a:lnTo>
                    <a:pt x="2765" y="1315"/>
                  </a:lnTo>
                  <a:lnTo>
                    <a:pt x="2792" y="1367"/>
                  </a:lnTo>
                  <a:lnTo>
                    <a:pt x="2808" y="1425"/>
                  </a:lnTo>
                  <a:lnTo>
                    <a:pt x="2813" y="1487"/>
                  </a:lnTo>
                  <a:lnTo>
                    <a:pt x="2808" y="1548"/>
                  </a:lnTo>
                  <a:lnTo>
                    <a:pt x="2792" y="1607"/>
                  </a:lnTo>
                  <a:lnTo>
                    <a:pt x="2783" y="1625"/>
                  </a:lnTo>
                  <a:lnTo>
                    <a:pt x="1685" y="0"/>
                  </a:lnTo>
                  <a:lnTo>
                    <a:pt x="1669" y="0"/>
                  </a:lnTo>
                  <a:lnTo>
                    <a:pt x="2775" y="1637"/>
                  </a:lnTo>
                  <a:lnTo>
                    <a:pt x="2776" y="1638"/>
                  </a:lnTo>
                  <a:lnTo>
                    <a:pt x="2765" y="1658"/>
                  </a:lnTo>
                  <a:lnTo>
                    <a:pt x="2657" y="1819"/>
                  </a:lnTo>
                  <a:lnTo>
                    <a:pt x="1437" y="12"/>
                  </a:lnTo>
                  <a:lnTo>
                    <a:pt x="1426" y="0"/>
                  </a:lnTo>
                  <a:lnTo>
                    <a:pt x="1408" y="0"/>
                  </a:lnTo>
                  <a:lnTo>
                    <a:pt x="1428" y="24"/>
                  </a:lnTo>
                  <a:lnTo>
                    <a:pt x="2649" y="1831"/>
                  </a:lnTo>
                  <a:lnTo>
                    <a:pt x="0" y="5754"/>
                  </a:lnTo>
                  <a:lnTo>
                    <a:pt x="0" y="5779"/>
                  </a:lnTo>
                  <a:lnTo>
                    <a:pt x="2657" y="1843"/>
                  </a:lnTo>
                  <a:lnTo>
                    <a:pt x="2762" y="1999"/>
                  </a:lnTo>
                  <a:lnTo>
                    <a:pt x="0" y="6090"/>
                  </a:lnTo>
                  <a:lnTo>
                    <a:pt x="0" y="6115"/>
                  </a:lnTo>
                  <a:lnTo>
                    <a:pt x="2770" y="2012"/>
                  </a:lnTo>
                  <a:lnTo>
                    <a:pt x="2792" y="2056"/>
                  </a:lnTo>
                  <a:lnTo>
                    <a:pt x="2808" y="2114"/>
                  </a:lnTo>
                  <a:lnTo>
                    <a:pt x="2813" y="2175"/>
                  </a:lnTo>
                  <a:lnTo>
                    <a:pt x="2808" y="2237"/>
                  </a:lnTo>
                  <a:lnTo>
                    <a:pt x="2792" y="2295"/>
                  </a:lnTo>
                  <a:lnTo>
                    <a:pt x="2765" y="2347"/>
                  </a:lnTo>
                  <a:lnTo>
                    <a:pt x="0" y="6443"/>
                  </a:lnTo>
                  <a:lnTo>
                    <a:pt x="0" y="6467"/>
                  </a:lnTo>
                  <a:lnTo>
                    <a:pt x="2774" y="2359"/>
                  </a:lnTo>
                  <a:lnTo>
                    <a:pt x="2802" y="2303"/>
                  </a:lnTo>
                  <a:lnTo>
                    <a:pt x="2819" y="2241"/>
                  </a:lnTo>
                  <a:lnTo>
                    <a:pt x="2825" y="2175"/>
                  </a:lnTo>
                  <a:lnTo>
                    <a:pt x="2819" y="2110"/>
                  </a:lnTo>
                  <a:lnTo>
                    <a:pt x="2802" y="2047"/>
                  </a:lnTo>
                  <a:lnTo>
                    <a:pt x="2778" y="2000"/>
                  </a:lnTo>
                  <a:lnTo>
                    <a:pt x="2783" y="1992"/>
                  </a:lnTo>
                  <a:lnTo>
                    <a:pt x="2812" y="1937"/>
                  </a:lnTo>
                  <a:lnTo>
                    <a:pt x="2829" y="1874"/>
                  </a:lnTo>
                  <a:lnTo>
                    <a:pt x="2835" y="1809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2" name="textbox 22"/>
            <p:cNvSpPr/>
            <p:nvPr/>
          </p:nvSpPr>
          <p:spPr>
            <a:xfrm>
              <a:off x="-12700" y="-12700"/>
              <a:ext cx="1826260" cy="431228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marL="681355" algn="l" rtl="0" eaLnBrk="0">
                <a:lnSpc>
                  <a:spcPct val="74000"/>
                </a:lnSpc>
                <a:spcBef>
                  <a:spcPts val="5"/>
                </a:spcBef>
              </a:pPr>
              <a:r>
                <a:rPr sz="8900" b="1" kern="0" spc="-50" dirty="0">
                  <a:solidFill>
                    <a:srgbClr val="FFFFFF">
                      <a:alpha val="100000"/>
                    </a:srgbClr>
                  </a:solidFill>
                  <a:latin typeface="Arial Black" panose="020B0A04020102020204"/>
                  <a:ea typeface="Arial Black" panose="020B0A04020102020204"/>
                  <a:cs typeface="Arial Black" panose="020B0A04020102020204"/>
                </a:rPr>
                <a:t>1</a:t>
              </a:r>
              <a:endParaRPr sz="8900" dirty="0">
                <a:latin typeface="Arial Black" panose="020B0A04020102020204"/>
                <a:ea typeface="Arial Black" panose="020B0A04020102020204"/>
                <a:cs typeface="Arial Black" panose="020B0A04020102020204"/>
              </a:endParaRPr>
            </a:p>
          </p:txBody>
        </p:sp>
      </p:grpSp>
      <p:sp>
        <p:nvSpPr>
          <p:cNvPr id="3" name="textbox 24"/>
          <p:cNvSpPr/>
          <p:nvPr/>
        </p:nvSpPr>
        <p:spPr>
          <a:xfrm>
            <a:off x="3374390" y="928370"/>
            <a:ext cx="7677785" cy="10039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1000"/>
              </a:lnSpc>
            </a:pPr>
            <a:r>
              <a:rPr lang="en-US" altLang="zh-CN" sz="4000" b="1" kern="0" spc="-100" dirty="0">
                <a:solidFill>
                  <a:srgbClr val="FFFFFF">
                    <a:alpha val="100000"/>
                  </a:srgbClr>
                </a:solidFill>
                <a:uFillTx/>
                <a:latin typeface="Heiti SC Medium" panose="02000000000000000000" charset="-122"/>
                <a:ea typeface="Heiti SC Medium" panose="02000000000000000000" charset="-122"/>
                <a:cs typeface="Arial Black" panose="020B0A04020102020204"/>
              </a:rPr>
              <a:t>   </a:t>
            </a:r>
            <a:r>
              <a:rPr lang="zh-CN" sz="4000" b="1" kern="0" spc="-100" dirty="0">
                <a:solidFill>
                  <a:srgbClr val="FFFFFF">
                    <a:alpha val="100000"/>
                  </a:srgbClr>
                </a:solidFill>
                <a:uFillTx/>
                <a:latin typeface="Heiti SC Medium" panose="02000000000000000000" charset="-122"/>
                <a:ea typeface="Heiti SC Medium" panose="02000000000000000000" charset="-122"/>
                <a:cs typeface="Arial Black" panose="020B0A04020102020204"/>
              </a:rPr>
              <a:t>德国西蒙斯</a:t>
            </a:r>
            <a:r>
              <a:rPr sz="4000" b="1" kern="0" spc="-100" dirty="0">
                <a:solidFill>
                  <a:srgbClr val="FFFFFF">
                    <a:alpha val="100000"/>
                  </a:srgbClr>
                </a:solidFill>
                <a:uFillTx/>
                <a:latin typeface="Heiti SC Medium" panose="02000000000000000000" charset="-122"/>
                <a:ea typeface="Heiti SC Medium" panose="02000000000000000000" charset="-122"/>
                <a:cs typeface="Arial Black" panose="020B0A04020102020204"/>
              </a:rPr>
              <a:t>解决方案有限公司</a:t>
            </a:r>
            <a:endParaRPr sz="4000" b="1" kern="0" spc="-160" dirty="0">
              <a:solidFill>
                <a:srgbClr val="FFFFFF">
                  <a:alpha val="100000"/>
                </a:srgbClr>
              </a:solidFill>
              <a:latin typeface="宋体" charset="0"/>
              <a:ea typeface="宋体" charset="0"/>
              <a:cs typeface="Arial Black" panose="020B0A04020102020204"/>
            </a:endParaRPr>
          </a:p>
          <a:p>
            <a:pPr algn="l" rtl="0" eaLnBrk="0">
              <a:lnSpc>
                <a:spcPct val="85000"/>
              </a:lnSpc>
            </a:pPr>
            <a:r>
              <a:rPr lang="en-US" sz="4000" kern="0" spc="-160" dirty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+mn-ea"/>
              </a:rPr>
              <a:t>   </a:t>
            </a:r>
            <a:r>
              <a:rPr sz="4000" kern="0" spc="-160" dirty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+mn-ea"/>
              </a:rPr>
              <a:t>Si&amp;Mex</a:t>
            </a:r>
            <a:r>
              <a:rPr sz="4000" kern="0" spc="-310" dirty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+mn-ea"/>
              </a:rPr>
              <a:t> </a:t>
            </a:r>
            <a:r>
              <a:rPr sz="4000" kern="0" spc="-160" dirty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+mn-ea"/>
              </a:rPr>
              <a:t>Solutions</a:t>
            </a:r>
            <a:r>
              <a:rPr sz="4000" kern="0" spc="-300" dirty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+mn-ea"/>
              </a:rPr>
              <a:t> </a:t>
            </a:r>
            <a:r>
              <a:rPr sz="4000" kern="0" spc="-160" dirty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+mn-ea"/>
              </a:rPr>
              <a:t>GmbH</a:t>
            </a:r>
            <a:endParaRPr lang="en-US" sz="4000" b="1" kern="0" spc="-160" dirty="0">
              <a:solidFill>
                <a:srgbClr val="FFFFFF">
                  <a:alpha val="100000"/>
                </a:srgbClr>
              </a:solidFill>
              <a:latin typeface="Arial Black" panose="020B0A04020102020204"/>
              <a:ea typeface="Arial Black" panose="020B0A04020102020204"/>
              <a:cs typeface="Arial Black" panose="020B0A04020102020204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picture 5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9"/>
          </a:xfrm>
          <a:prstGeom prst="rect">
            <a:avLst/>
          </a:prstGeom>
        </p:spPr>
      </p:pic>
      <p:sp>
        <p:nvSpPr>
          <p:cNvPr id="542" name="textbox 542"/>
          <p:cNvSpPr/>
          <p:nvPr/>
        </p:nvSpPr>
        <p:spPr>
          <a:xfrm>
            <a:off x="2260861" y="909689"/>
            <a:ext cx="8544560" cy="9366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69000"/>
              </a:lnSpc>
            </a:pPr>
            <a:r>
              <a:rPr sz="13400" b="1" kern="0" spc="-230" baseline="-4000" dirty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5</a:t>
            </a:r>
            <a:r>
              <a:rPr sz="8700" kern="0" spc="-230" dirty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  </a:t>
            </a:r>
            <a:r>
              <a:rPr lang="zh-CN" altLang="en-US" sz="4000" b="1" dirty="0">
                <a:solidFill>
                  <a:schemeClr val="bg1"/>
                </a:solidFill>
                <a:latin typeface="Heiti SC Medium" panose="02000000000000000000" charset="-122"/>
                <a:ea typeface="Heiti SC Medium" panose="02000000000000000000" charset="-122"/>
                <a:cs typeface="Arial Black" panose="020B0A04020102020204"/>
              </a:rPr>
              <a:t>总体总结概览</a:t>
            </a:r>
            <a:endParaRPr lang="zh-CN" altLang="en-US" sz="4000" b="1" dirty="0">
              <a:solidFill>
                <a:schemeClr val="bg1"/>
              </a:solidFill>
              <a:latin typeface="Heiti SC Medium" panose="02000000000000000000" charset="-122"/>
              <a:ea typeface="Heiti SC Medium" panose="02000000000000000000" charset="-122"/>
              <a:cs typeface="Arial Black" panose="020B0A0402010202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box 546"/>
          <p:cNvSpPr/>
          <p:nvPr/>
        </p:nvSpPr>
        <p:spPr>
          <a:xfrm>
            <a:off x="133985" y="155575"/>
            <a:ext cx="9262110" cy="2546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r>
              <a:rPr lang="zh-CN" altLang="en-US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Trebuchet MS" panose="020B0703020202090204"/>
              </a:rPr>
              <a:t>欧洲稀土磁材市场总结概览</a:t>
            </a:r>
            <a:endParaRPr lang="zh-CN" altLang="en-US" sz="19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Trebuchet MS" panose="020B0703020202090204"/>
            </a:endParaRPr>
          </a:p>
        </p:txBody>
      </p:sp>
      <p:pic>
        <p:nvPicPr>
          <p:cNvPr id="548" name="picture 5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982200" y="0"/>
            <a:ext cx="2182330" cy="479940"/>
          </a:xfrm>
          <a:prstGeom prst="rect">
            <a:avLst/>
          </a:prstGeom>
        </p:spPr>
      </p:pic>
      <p:pic>
        <p:nvPicPr>
          <p:cNvPr id="550" name="picture 5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pic>
        <p:nvPicPr>
          <p:cNvPr id="552" name="picture 5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6524006"/>
            <a:ext cx="12191695" cy="17081"/>
          </a:xfrm>
          <a:prstGeom prst="rect">
            <a:avLst/>
          </a:prstGeom>
        </p:spPr>
      </p:pic>
      <p:pic>
        <p:nvPicPr>
          <p:cNvPr id="2" name="图片 1" descr="P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" y="560705"/>
            <a:ext cx="12031345" cy="58826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picture 5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9"/>
          </a:xfrm>
          <a:prstGeom prst="rect">
            <a:avLst/>
          </a:prstGeom>
        </p:spPr>
      </p:pic>
      <p:sp>
        <p:nvSpPr>
          <p:cNvPr id="556" name="textbox 556"/>
          <p:cNvSpPr/>
          <p:nvPr/>
        </p:nvSpPr>
        <p:spPr>
          <a:xfrm>
            <a:off x="2270760" y="895985"/>
            <a:ext cx="5854065" cy="9994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4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72000"/>
              </a:lnSpc>
            </a:pPr>
            <a:r>
              <a:rPr sz="8900" b="1" kern="0" spc="-390" dirty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6</a:t>
            </a:r>
            <a:r>
              <a:rPr sz="8900" kern="0" spc="2590" dirty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 </a:t>
            </a:r>
            <a:r>
              <a:rPr lang="zh-CN" altLang="en-US" sz="5800" b="1" baseline="6000" dirty="0">
                <a:solidFill>
                  <a:schemeClr val="bg1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问答环节（</a:t>
            </a:r>
            <a:r>
              <a:rPr lang="en-US" altLang="zh-CN" sz="5800" b="1" baseline="6000" dirty="0">
                <a:solidFill>
                  <a:schemeClr val="bg1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Q&amp;A）</a:t>
            </a:r>
            <a:endParaRPr lang="en-US" altLang="zh-CN" sz="5800" b="1" baseline="6000" dirty="0">
              <a:solidFill>
                <a:schemeClr val="bg1"/>
              </a:solidFill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picture 5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875151" y="2315417"/>
            <a:ext cx="8316846" cy="4542583"/>
          </a:xfrm>
          <a:prstGeom prst="rect">
            <a:avLst/>
          </a:prstGeom>
        </p:spPr>
      </p:pic>
      <p:pic>
        <p:nvPicPr>
          <p:cNvPr id="560" name="picture 5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1999" cy="2326511"/>
          </a:xfrm>
          <a:prstGeom prst="rect">
            <a:avLst/>
          </a:prstGeom>
        </p:spPr>
      </p:pic>
      <p:sp>
        <p:nvSpPr>
          <p:cNvPr id="562" name="rect 562"/>
          <p:cNvSpPr/>
          <p:nvPr/>
        </p:nvSpPr>
        <p:spPr>
          <a:xfrm>
            <a:off x="0" y="3889082"/>
            <a:ext cx="3868305" cy="2959836"/>
          </a:xfrm>
          <a:prstGeom prst="rect">
            <a:avLst/>
          </a:prstGeom>
          <a:solidFill>
            <a:srgbClr val="C000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64" name="picture 5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2602473"/>
            <a:ext cx="3868622" cy="1010651"/>
          </a:xfrm>
          <a:prstGeom prst="rect">
            <a:avLst/>
          </a:prstGeom>
        </p:spPr>
      </p:pic>
      <p:sp>
        <p:nvSpPr>
          <p:cNvPr id="566" name="textbox 566"/>
          <p:cNvSpPr/>
          <p:nvPr/>
        </p:nvSpPr>
        <p:spPr>
          <a:xfrm>
            <a:off x="238125" y="5067300"/>
            <a:ext cx="3451860" cy="442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5000"/>
              </a:lnSpc>
            </a:pPr>
            <a:r>
              <a:rPr sz="2000" b="1" kern="0" spc="90" dirty="0">
                <a:solidFill>
                  <a:srgbClr val="FFFFFF">
                    <a:alpha val="100000"/>
                  </a:srgbClr>
                </a:solidFill>
                <a:latin typeface="Trebuchet MS" panose="020B0703020202090204"/>
                <a:ea typeface="Trebuchet MS" panose="020B0703020202090204"/>
                <a:cs typeface="Trebuchet MS" panose="020B0703020202090204"/>
              </a:rPr>
              <a:t>Si&amp;Mex</a:t>
            </a:r>
            <a:r>
              <a:rPr sz="2000" kern="0" spc="90" dirty="0">
                <a:solidFill>
                  <a:srgbClr val="FFFFFF">
                    <a:alpha val="100000"/>
                  </a:srgbClr>
                </a:solidFill>
                <a:latin typeface="Trebuchet MS" panose="020B0703020202090204"/>
                <a:ea typeface="Trebuchet MS" panose="020B0703020202090204"/>
                <a:cs typeface="Trebuchet MS" panose="020B0703020202090204"/>
              </a:rPr>
              <a:t> </a:t>
            </a:r>
            <a:r>
              <a:rPr sz="2000" b="1" kern="0" spc="90" dirty="0">
                <a:solidFill>
                  <a:srgbClr val="FFFFFF">
                    <a:alpha val="100000"/>
                  </a:srgbClr>
                </a:solidFill>
                <a:latin typeface="Trebuchet MS" panose="020B0703020202090204"/>
                <a:ea typeface="Trebuchet MS" panose="020B0703020202090204"/>
                <a:cs typeface="Trebuchet MS" panose="020B0703020202090204"/>
              </a:rPr>
              <a:t>Solutions</a:t>
            </a:r>
            <a:r>
              <a:rPr sz="2000" kern="0" spc="90" dirty="0">
                <a:solidFill>
                  <a:srgbClr val="FFFFFF">
                    <a:alpha val="100000"/>
                  </a:srgbClr>
                </a:solidFill>
                <a:latin typeface="Trebuchet MS" panose="020B0703020202090204"/>
                <a:ea typeface="Trebuchet MS" panose="020B0703020202090204"/>
                <a:cs typeface="Trebuchet MS" panose="020B0703020202090204"/>
              </a:rPr>
              <a:t> </a:t>
            </a:r>
            <a:r>
              <a:rPr sz="2000" b="1" kern="0" spc="90" dirty="0">
                <a:solidFill>
                  <a:srgbClr val="FFFFFF">
                    <a:alpha val="100000"/>
                  </a:srgbClr>
                </a:solidFill>
                <a:latin typeface="Trebuchet MS" panose="020B0703020202090204"/>
                <a:ea typeface="Trebuchet MS" panose="020B0703020202090204"/>
                <a:cs typeface="Trebuchet MS" panose="020B0703020202090204"/>
              </a:rPr>
              <a:t>GmbH</a:t>
            </a:r>
            <a:endParaRPr sz="2000" dirty="0">
              <a:latin typeface="Trebuchet MS" panose="020B0703020202090204"/>
              <a:ea typeface="Trebuchet MS" panose="020B0703020202090204"/>
              <a:cs typeface="Trebuchet MS" panose="020B0703020202090204"/>
            </a:endParaRPr>
          </a:p>
          <a:p>
            <a:pPr algn="l" rtl="0" eaLnBrk="0">
              <a:lnSpc>
                <a:spcPct val="116000"/>
              </a:lnSpc>
            </a:pPr>
            <a:endParaRPr sz="3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r" rtl="0" eaLnBrk="0">
              <a:lnSpc>
                <a:spcPct val="73000"/>
              </a:lnSpc>
            </a:pP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  <a:hlinkClick r:id="rId4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www.siemex.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  <a:hlinkClick r:id="rId4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solutions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568" name="textbox 568"/>
          <p:cNvSpPr/>
          <p:nvPr/>
        </p:nvSpPr>
        <p:spPr>
          <a:xfrm>
            <a:off x="10478884" y="6125527"/>
            <a:ext cx="1713229" cy="462280"/>
          </a:xfrm>
          <a:prstGeom prst="rect">
            <a:avLst/>
          </a:prstGeom>
          <a:solidFill>
            <a:srgbClr val="D1D1D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</a:pPr>
            <a:endParaRPr sz="8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07315" algn="l" rtl="0" eaLnBrk="0">
              <a:lnSpc>
                <a:spcPct val="78000"/>
              </a:lnSpc>
              <a:spcBef>
                <a:spcPts val="0"/>
              </a:spcBef>
            </a:pPr>
            <a:r>
              <a:rPr lang="en-US" altLang="zh-CN" sz="2400" b="1" kern="0" spc="100" dirty="0">
                <a:solidFill>
                  <a:srgbClr val="000000">
                    <a:alpha val="100000"/>
                  </a:srgbClr>
                </a:solidFill>
                <a:latin typeface="Trebuchet MS" panose="020B0703020202090204"/>
                <a:ea typeface="Trebuchet MS" panose="020B0703020202090204"/>
                <a:cs typeface="Trebuchet MS" panose="020B0703020202090204"/>
              </a:rPr>
              <a:t> </a:t>
            </a:r>
            <a:r>
              <a:rPr lang="zh-CN" sz="2400" b="1" kern="0" spc="100" dirty="0">
                <a:solidFill>
                  <a:srgbClr val="000000">
                    <a:alpha val="100000"/>
                  </a:srgbClr>
                </a:solidFill>
                <a:latin typeface="Trebuchet MS" panose="020B0703020202090204"/>
                <a:ea typeface="Trebuchet MS" panose="020B0703020202090204"/>
                <a:cs typeface="Trebuchet MS" panose="020B0703020202090204"/>
              </a:rPr>
              <a:t>谢谢观看</a:t>
            </a:r>
            <a:r>
              <a:rPr lang="en-US" altLang="zh-CN" sz="2400" b="1" kern="0" spc="100" dirty="0">
                <a:solidFill>
                  <a:srgbClr val="000000">
                    <a:alpha val="100000"/>
                  </a:srgbClr>
                </a:solidFill>
                <a:latin typeface="Trebuchet MS" panose="020B0703020202090204"/>
                <a:ea typeface="Trebuchet MS" panose="020B0703020202090204"/>
                <a:cs typeface="Trebuchet MS" panose="020B0703020202090204"/>
              </a:rPr>
              <a:t>！</a:t>
            </a:r>
            <a:endParaRPr lang="en-US" altLang="zh-CN" sz="2400" b="1" kern="0" spc="100" dirty="0">
              <a:solidFill>
                <a:srgbClr val="000000">
                  <a:alpha val="100000"/>
                </a:srgbClr>
              </a:solidFill>
              <a:latin typeface="Trebuchet MS" panose="020B0703020202090204"/>
              <a:ea typeface="Trebuchet MS" panose="020B0703020202090204"/>
              <a:cs typeface="Trebuchet MS" panose="020B0703020202090204"/>
            </a:endParaRPr>
          </a:p>
        </p:txBody>
      </p:sp>
      <p:sp>
        <p:nvSpPr>
          <p:cNvPr id="570" name="textbox 570"/>
          <p:cNvSpPr/>
          <p:nvPr/>
        </p:nvSpPr>
        <p:spPr>
          <a:xfrm>
            <a:off x="2267819" y="6137610"/>
            <a:ext cx="1423035" cy="5505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r" rtl="0" eaLnBrk="0">
              <a:lnSpc>
                <a:spcPts val="1390"/>
              </a:lnSpc>
            </a:pPr>
            <a:r>
              <a:rPr sz="1100" i="1" kern="0" spc="-3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+49</a:t>
            </a:r>
            <a:r>
              <a:rPr sz="1100" kern="0" spc="22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100" i="1" kern="0" spc="-3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171</a:t>
            </a:r>
            <a:r>
              <a:rPr sz="1100" kern="0" spc="7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100" i="1" kern="0" spc="-3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539</a:t>
            </a:r>
            <a:r>
              <a:rPr sz="1100" kern="0" spc="-3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100" i="1" kern="0" spc="-3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4868</a:t>
            </a:r>
            <a:endParaRPr sz="11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  <a:p>
            <a:pPr marL="12700" indent="280670" algn="l" rtl="0" eaLnBrk="0">
              <a:lnSpc>
                <a:spcPct val="103000"/>
              </a:lnSpc>
              <a:spcBef>
                <a:spcPts val="25"/>
              </a:spcBef>
            </a:pPr>
            <a:r>
              <a:rPr sz="1100" i="1" kern="0" spc="-2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+49</a:t>
            </a:r>
            <a:r>
              <a:rPr sz="1100" kern="0" spc="14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100" i="1" kern="0" spc="-2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179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100" i="1" kern="0" spc="-2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428</a:t>
            </a:r>
            <a:r>
              <a:rPr sz="1100" kern="0" spc="3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100" i="1" kern="0" spc="-3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4499</a:t>
            </a:r>
            <a:r>
              <a:rPr sz="1100" kern="0" spc="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100" i="1" kern="0" spc="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hlinkClick r:id="rId5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info@siemex.so</a:t>
            </a:r>
            <a:r>
              <a:rPr sz="1100" i="1" kern="0" spc="-10" dirty="0">
                <a:solidFill>
                  <a:srgbClr val="FFFFFF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hlinkClick r:id="rId5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lutions</a:t>
            </a:r>
            <a:endParaRPr sz="1100" dirty="0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sp>
        <p:nvSpPr>
          <p:cNvPr id="572" name="textbox 572"/>
          <p:cNvSpPr/>
          <p:nvPr/>
        </p:nvSpPr>
        <p:spPr>
          <a:xfrm>
            <a:off x="1659091" y="5995902"/>
            <a:ext cx="2033270" cy="1612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4000"/>
              </a:lnSpc>
            </a:pP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  <a:hlinkClick r:id="rId6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www.brasilfotovoltaico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  <a:hlinkClick r:id="rId6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.com.br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pic>
        <p:nvPicPr>
          <p:cNvPr id="574" name="picture 574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671331" y="6136310"/>
            <a:ext cx="2005584" cy="10680"/>
          </a:xfrm>
          <a:prstGeom prst="rect">
            <a:avLst/>
          </a:prstGeom>
        </p:spPr>
      </p:pic>
      <p:pic>
        <p:nvPicPr>
          <p:cNvPr id="576" name="picture 5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187959" y="5953430"/>
            <a:ext cx="1488960" cy="106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21600000">
            <a:off x="535107" y="1342531"/>
            <a:ext cx="11492592" cy="3566263"/>
            <a:chOff x="0" y="0"/>
            <a:chExt cx="11492592" cy="3566263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11492592" cy="3566263"/>
            </a:xfrm>
            <a:prstGeom prst="rect">
              <a:avLst/>
            </a:prstGeom>
          </p:spPr>
        </p:pic>
        <p:sp>
          <p:nvSpPr>
            <p:cNvPr id="28" name="textbox 28"/>
            <p:cNvSpPr/>
            <p:nvPr/>
          </p:nvSpPr>
          <p:spPr>
            <a:xfrm>
              <a:off x="39370" y="2256790"/>
              <a:ext cx="3446145" cy="5810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5000"/>
                </a:lnSpc>
              </a:pPr>
              <a:endParaRPr sz="200" dirty="0">
                <a:latin typeface="Heiti SC Light" panose="02000000000000000000" charset="-122"/>
                <a:ea typeface="Heiti SC Light" panose="02000000000000000000" charset="-122"/>
                <a:cs typeface="Arial" panose="020B0604020202090204"/>
              </a:endParaRPr>
            </a:p>
            <a:p>
              <a:pPr algn="ctr" defTabSz="914400" rtl="0" eaLnBrk="0">
                <a:lnSpc>
                  <a:spcPct val="105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Heiti SC Medium" panose="02000000000000000000" charset="-122"/>
                  <a:ea typeface="Heiti SC Medium" panose="02000000000000000000" charset="-122"/>
                  <a:cs typeface="Arial Unicode MS" panose="020B0604020202020204" charset="-122"/>
                  <a:sym typeface="+mn-ea"/>
                </a:rPr>
                <a:t>核心能力</a:t>
              </a:r>
              <a:endParaRPr lang="zh-CN" altLang="en-US" sz="1200" dirty="0">
                <a:latin typeface="Heiti SC Light" panose="02000000000000000000" charset="-122"/>
                <a:ea typeface="Heiti SC Light" panose="02000000000000000000" charset="-122"/>
                <a:cs typeface="Arial Unicode MS" panose="020B0604020202020204" charset="-122"/>
              </a:endParaRPr>
            </a:p>
            <a:p>
              <a:pPr marL="137160" algn="ctr" defTabSz="914400" rtl="0" eaLnBrk="0">
                <a:lnSpc>
                  <a:spcPct val="80000"/>
                </a:lnSpc>
                <a:spcBef>
                  <a:spcPts val="235"/>
                </a:spcBef>
              </a:pPr>
              <a:r>
                <a:rPr lang="zh-CN" altLang="en-US" sz="1200" dirty="0">
                  <a:solidFill>
                    <a:schemeClr val="bg1"/>
                  </a:solidFill>
                  <a:latin typeface="Heiti SC Light" panose="02000000000000000000" charset="-122"/>
                  <a:ea typeface="Heiti SC Light" panose="02000000000000000000" charset="-122"/>
                  <a:cs typeface="Arial Unicode MS" panose="020B0604020202020204" charset="-122"/>
                  <a:sym typeface="+mn-ea"/>
                </a:rPr>
                <a:t>卓越的工程与服务能力、专业技术实力</a:t>
              </a:r>
              <a:r>
                <a:rPr lang="en-US" altLang="zh-CN" sz="1200" dirty="0">
                  <a:solidFill>
                    <a:schemeClr val="bg1"/>
                  </a:solidFill>
                  <a:latin typeface="Heiti SC Light" panose="02000000000000000000" charset="-122"/>
                  <a:ea typeface="Heiti SC Light" panose="02000000000000000000" charset="-122"/>
                  <a:cs typeface="Arial Unicode MS" panose="020B0604020202020204" charset="-122"/>
                  <a:sym typeface="+mn-ea"/>
                </a:rPr>
                <a:t>、</a:t>
              </a:r>
              <a:endParaRPr lang="en-US" altLang="zh-CN" sz="12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Arial Unicode MS" panose="020B0604020202020204" charset="-122"/>
              </a:endParaRPr>
            </a:p>
            <a:p>
              <a:pPr marL="137160" algn="ctr" defTabSz="914400" rtl="0" eaLnBrk="0">
                <a:lnSpc>
                  <a:spcPct val="80000"/>
                </a:lnSpc>
                <a:spcBef>
                  <a:spcPts val="235"/>
                </a:spcBef>
              </a:pPr>
              <a:r>
                <a:rPr lang="zh-CN" altLang="en-US" sz="1200" dirty="0">
                  <a:solidFill>
                    <a:schemeClr val="bg1"/>
                  </a:solidFill>
                  <a:latin typeface="Heiti SC Light" panose="02000000000000000000" charset="-122"/>
                  <a:ea typeface="Heiti SC Light" panose="02000000000000000000" charset="-122"/>
                  <a:cs typeface="Arial Unicode MS" panose="020B0604020202020204" charset="-122"/>
                  <a:sym typeface="+mn-ea"/>
                </a:rPr>
                <a:t>长期合作关系</a:t>
              </a:r>
              <a:endParaRPr lang="zh-CN" altLang="en-US" sz="12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Arial Unicode MS" panose="020B0604020202020204" charset="-122"/>
                <a:sym typeface="+mn-ea"/>
              </a:endParaRPr>
            </a:p>
          </p:txBody>
        </p:sp>
        <p:sp>
          <p:nvSpPr>
            <p:cNvPr id="30" name="textbox 30"/>
            <p:cNvSpPr/>
            <p:nvPr/>
          </p:nvSpPr>
          <p:spPr>
            <a:xfrm>
              <a:off x="47625" y="1560195"/>
              <a:ext cx="3437890" cy="46736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79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Heiti SC Medium" panose="02000000000000000000" charset="-122"/>
                  <a:ea typeface="Heiti SC Medium" panose="02000000000000000000" charset="-122"/>
                  <a:cs typeface="Arial Unicode MS" panose="020B0604020202020204" charset="-122"/>
                  <a:sym typeface="+mn-ea"/>
                </a:rPr>
                <a:t>发展指引</a:t>
              </a:r>
              <a:endParaRPr lang="zh-CN" altLang="en-US" sz="1200" dirty="0">
                <a:latin typeface="Heiti SC Light" panose="02000000000000000000" charset="-122"/>
                <a:ea typeface="Heiti SC Light" panose="02000000000000000000" charset="-122"/>
                <a:cs typeface="Arial Unicode MS" panose="020B0604020202020204" charset="-122"/>
              </a:endParaRPr>
            </a:p>
            <a:p>
              <a:pPr marL="133350" algn="l" defTabSz="914400" rtl="0" eaLnBrk="0">
                <a:lnSpc>
                  <a:spcPct val="94000"/>
                </a:lnSpc>
                <a:spcBef>
                  <a:spcPts val="200"/>
                </a:spcBef>
              </a:pPr>
              <a:r>
                <a:rPr lang="zh-CN" altLang="en-US" sz="1200" dirty="0">
                  <a:solidFill>
                    <a:schemeClr val="bg1"/>
                  </a:solidFill>
                  <a:latin typeface="Heiti SC Light" panose="02000000000000000000" charset="-122"/>
                  <a:ea typeface="Heiti SC Light" panose="02000000000000000000" charset="-122"/>
                  <a:cs typeface="Arial Unicode MS" panose="020B0604020202020204" charset="-122"/>
                  <a:sym typeface="+mn-ea"/>
                </a:rPr>
                <a:t>光伏、环境、可持续发展、公司治理与循环经济</a:t>
              </a:r>
              <a:endParaRPr lang="zh-CN" altLang="en-US" sz="12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Arial Unicode MS" panose="020B0604020202020204" charset="-122"/>
                <a:sym typeface="+mn-ea"/>
              </a:endParaRPr>
            </a:p>
          </p:txBody>
        </p:sp>
        <p:sp>
          <p:nvSpPr>
            <p:cNvPr id="32" name="textbox 32"/>
            <p:cNvSpPr/>
            <p:nvPr/>
          </p:nvSpPr>
          <p:spPr>
            <a:xfrm>
              <a:off x="5977570" y="3270982"/>
              <a:ext cx="5093970" cy="18351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sz="1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marL="12700" algn="l" rtl="0" eaLnBrk="0">
                <a:lnSpc>
                  <a:spcPct val="88000"/>
                </a:lnSpc>
              </a:pPr>
              <a:r>
                <a:rPr sz="1800" b="1" kern="0" spc="0" baseline="-3000" dirty="0">
                  <a:solidFill>
                    <a:srgbClr val="00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Hydrogen</a:t>
              </a:r>
              <a:r>
                <a:rPr sz="1100" kern="0" spc="10" dirty="0">
                  <a:solidFill>
                    <a:srgbClr val="00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               </a:t>
              </a:r>
              <a:r>
                <a:rPr sz="1800" b="1" kern="0" spc="0" baseline="3000" dirty="0">
                  <a:solidFill>
                    <a:srgbClr val="00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Photovoltaics</a:t>
              </a:r>
              <a:r>
                <a:rPr sz="1100" kern="0" spc="10" dirty="0">
                  <a:solidFill>
                    <a:srgbClr val="00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          </a:t>
              </a:r>
              <a:r>
                <a:rPr sz="1100" kern="0" spc="0" dirty="0">
                  <a:solidFill>
                    <a:srgbClr val="00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                                      </a:t>
              </a:r>
              <a:r>
                <a:rPr sz="1800" b="1" kern="0" spc="0" baseline="-3000" dirty="0">
                  <a:solidFill>
                    <a:srgbClr val="00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REEs</a:t>
              </a:r>
              <a:endParaRPr sz="1800" baseline="-3000" dirty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</p:txBody>
        </p:sp>
        <p:sp>
          <p:nvSpPr>
            <p:cNvPr id="34" name="textbox 34"/>
            <p:cNvSpPr/>
            <p:nvPr/>
          </p:nvSpPr>
          <p:spPr>
            <a:xfrm>
              <a:off x="5542280" y="1588135"/>
              <a:ext cx="1871980" cy="3524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8000"/>
                </a:lnSpc>
              </a:pPr>
              <a:endParaRPr sz="1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marL="12700" algn="l" rtl="0" eaLnBrk="0">
                <a:lnSpc>
                  <a:spcPct val="82000"/>
                </a:lnSpc>
              </a:pPr>
              <a:r>
                <a:rPr sz="1200" b="1" kern="0" spc="-10" dirty="0">
                  <a:solidFill>
                    <a:srgbClr val="00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Semiconductors/Kerf</a:t>
              </a:r>
              <a:endParaRPr sz="1200" dirty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  <a:p>
              <a:pPr marL="434975" algn="l" rtl="0" eaLnBrk="0">
                <a:lnSpc>
                  <a:spcPct val="76000"/>
                </a:lnSpc>
                <a:spcBef>
                  <a:spcPts val="305"/>
                </a:spcBef>
              </a:pPr>
              <a:r>
                <a:rPr sz="1200" b="1" kern="0" spc="-10" dirty="0">
                  <a:solidFill>
                    <a:srgbClr val="00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Recycling</a:t>
              </a:r>
              <a:endParaRPr sz="1200" dirty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</p:txBody>
        </p:sp>
        <p:sp>
          <p:nvSpPr>
            <p:cNvPr id="36" name="textbox 36"/>
            <p:cNvSpPr/>
            <p:nvPr/>
          </p:nvSpPr>
          <p:spPr>
            <a:xfrm>
              <a:off x="39370" y="695325"/>
              <a:ext cx="3438525" cy="4508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ctr" defTabSz="914400" rtl="0" eaLnBrk="0">
                <a:lnSpc>
                  <a:spcPct val="107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Heiti SC Medium" panose="02000000000000000000" charset="-122"/>
                  <a:ea typeface="Heiti SC Medium" panose="02000000000000000000" charset="-122"/>
                  <a:cs typeface="Arial Unicode MS" panose="020B0604020202020204" charset="-122"/>
                  <a:sym typeface="+mn-ea"/>
                </a:rPr>
                <a:t>企业理念</a:t>
              </a:r>
              <a:endParaRPr lang="zh-CN" altLang="en-US" sz="1400" b="1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Arial Unicode MS" panose="020B0604020202020204" charset="-122"/>
                <a:sym typeface="+mn-ea"/>
              </a:endParaRPr>
            </a:p>
            <a:p>
              <a:pPr algn="ctr" defTabSz="914400" rtl="0" eaLnBrk="0">
                <a:lnSpc>
                  <a:spcPct val="107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Heiti SC Light" panose="02000000000000000000" charset="-122"/>
                  <a:ea typeface="Heiti SC Light" panose="02000000000000000000" charset="-122"/>
                  <a:cs typeface="Arial Unicode MS" panose="020B0604020202020204" charset="-122"/>
                  <a:sym typeface="+mn-ea"/>
                </a:rPr>
                <a:t>可持续可靠性</a:t>
              </a:r>
              <a:endParaRPr lang="zh-CN" altLang="en-US" sz="1200" dirty="0">
                <a:solidFill>
                  <a:schemeClr val="bg1"/>
                </a:solidFill>
                <a:latin typeface="Heiti SC Light" panose="02000000000000000000" charset="-122"/>
                <a:ea typeface="Heiti SC Light" panose="02000000000000000000" charset="-122"/>
                <a:cs typeface="Arial Unicode MS" panose="020B0604020202020204" charset="-122"/>
                <a:sym typeface="+mn-ea"/>
              </a:endParaRPr>
            </a:p>
          </p:txBody>
        </p:sp>
        <p:sp>
          <p:nvSpPr>
            <p:cNvPr id="38" name="textbox 38"/>
            <p:cNvSpPr/>
            <p:nvPr/>
          </p:nvSpPr>
          <p:spPr>
            <a:xfrm>
              <a:off x="147320" y="2998470"/>
              <a:ext cx="846455" cy="45275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 anchor="ctr" anchorCtr="0"/>
            <a:lstStyle/>
            <a:p>
              <a:pPr indent="0" algn="ctr" rtl="0" eaLnBrk="0" fontAlgn="auto">
                <a:lnSpc>
                  <a:spcPct val="100000"/>
                </a:lnSpc>
              </a:pPr>
              <a:r>
                <a:rPr lang="zh-CN" altLang="en-US" sz="800" b="1" kern="0" spc="-10" dirty="0">
                  <a:solidFill>
                    <a:srgbClr val="FFFFFF">
                      <a:alpha val="100000"/>
                    </a:srgbClr>
                  </a:solidFill>
                  <a:latin typeface="Heiti SC Medium" panose="02000000000000000000" charset="-122"/>
                  <a:ea typeface="Heiti SC Medium" panose="02000000000000000000" charset="-122"/>
                  <a:cs typeface="Arial Unicode MS" panose="020B0604020202020204" charset="-122"/>
                  <a:sym typeface="+mn-ea"/>
                </a:rPr>
                <a:t>工程与技术</a:t>
              </a:r>
              <a:endParaRPr lang="zh-CN" altLang="en-US" sz="800" b="1" kern="0" spc="-10" dirty="0">
                <a:solidFill>
                  <a:srgbClr val="FFFFFF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Arial Unicode MS" panose="020B0604020202020204" charset="-122"/>
                <a:sym typeface="+mn-ea"/>
              </a:endParaRPr>
            </a:p>
          </p:txBody>
        </p:sp>
        <p:sp>
          <p:nvSpPr>
            <p:cNvPr id="40" name="textbox 40"/>
            <p:cNvSpPr/>
            <p:nvPr/>
          </p:nvSpPr>
          <p:spPr>
            <a:xfrm>
              <a:off x="9102189" y="1694472"/>
              <a:ext cx="627380" cy="3422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194" rIns="0" bIns="0"/>
            <a:lstStyle/>
            <a:p>
              <a:pPr marL="12700" indent="71755" algn="l" rtl="0" eaLnBrk="0">
                <a:lnSpc>
                  <a:spcPct val="90000"/>
                </a:lnSpc>
                <a:spcBef>
                  <a:spcPts val="0"/>
                </a:spcBef>
              </a:pPr>
              <a:r>
                <a:rPr sz="1200" b="1" kern="0" spc="-40" dirty="0">
                  <a:solidFill>
                    <a:srgbClr val="00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Energy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1200" b="1" kern="0" spc="0" dirty="0">
                  <a:solidFill>
                    <a:srgbClr val="00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Systems</a:t>
              </a:r>
              <a:endParaRPr sz="1200" dirty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</p:txBody>
        </p:sp>
        <p:sp>
          <p:nvSpPr>
            <p:cNvPr id="42" name="textbox 42"/>
            <p:cNvSpPr/>
            <p:nvPr/>
          </p:nvSpPr>
          <p:spPr>
            <a:xfrm>
              <a:off x="2482850" y="2995930"/>
              <a:ext cx="924560" cy="44259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 anchor="ctr" anchorCtr="0"/>
            <a:lstStyle/>
            <a:p>
              <a:pPr marL="26035" indent="0" algn="ctr" rtl="0" eaLnBrk="0" fontAlgn="auto">
                <a:lnSpc>
                  <a:spcPct val="100000"/>
                </a:lnSpc>
              </a:pPr>
              <a:r>
                <a:rPr lang="zh-CN" altLang="en-US" sz="800" b="1" kern="0" spc="30" dirty="0">
                  <a:solidFill>
                    <a:srgbClr val="000000">
                      <a:alpha val="100000"/>
                    </a:srgbClr>
                  </a:solidFill>
                  <a:latin typeface="Heiti SC Medium" panose="02000000000000000000" charset="-122"/>
                  <a:ea typeface="Heiti SC Medium" panose="02000000000000000000" charset="-122"/>
                  <a:cs typeface="Arial" panose="020B0604020202090204"/>
                </a:rPr>
                <a:t>咨询与业务发展</a:t>
              </a:r>
              <a:endParaRPr lang="zh-CN" altLang="en-US" sz="800" b="1" kern="0" spc="30" dirty="0">
                <a:solidFill>
                  <a:srgbClr val="000000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Arial" panose="020B0604020202090204"/>
              </a:endParaRPr>
            </a:p>
          </p:txBody>
        </p:sp>
        <p:sp>
          <p:nvSpPr>
            <p:cNvPr id="44" name="textbox 44"/>
            <p:cNvSpPr/>
            <p:nvPr/>
          </p:nvSpPr>
          <p:spPr>
            <a:xfrm>
              <a:off x="1315085" y="2996565"/>
              <a:ext cx="852805" cy="44196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 anchor="ctr" anchorCtr="0"/>
            <a:lstStyle/>
            <a:p>
              <a:pPr indent="0" algn="ctr" defTabSz="914400" rtl="0" eaLnBrk="0" fontAlgn="auto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800" b="1" kern="0" spc="-10" dirty="0">
                  <a:solidFill>
                    <a:srgbClr val="FFFFFF">
                      <a:alpha val="100000"/>
                    </a:srgbClr>
                  </a:solidFill>
                  <a:latin typeface="Heiti SC Medium" panose="02000000000000000000" charset="-122"/>
                  <a:ea typeface="Heiti SC Medium" panose="02000000000000000000" charset="-122"/>
                  <a:cs typeface="Arial Unicode MS" panose="020B0604020202020204" charset="-122"/>
                  <a:sym typeface="+mn-ea"/>
                </a:rPr>
                <a:t>研究与开发</a:t>
              </a:r>
              <a:endParaRPr lang="zh-CN" altLang="en-US" sz="800" b="1" kern="0" spc="-10" dirty="0">
                <a:solidFill>
                  <a:srgbClr val="FFFFFF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Arial Unicode MS" panose="020B0604020202020204" charset="-122"/>
                <a:sym typeface="+mn-ea"/>
              </a:endParaRPr>
            </a:p>
          </p:txBody>
        </p:sp>
      </p:grpSp>
      <p:sp>
        <p:nvSpPr>
          <p:cNvPr id="46" name="rect 46"/>
          <p:cNvSpPr/>
          <p:nvPr/>
        </p:nvSpPr>
        <p:spPr>
          <a:xfrm>
            <a:off x="5739079" y="6121184"/>
            <a:ext cx="2653283" cy="176783"/>
          </a:xfrm>
          <a:prstGeom prst="rect">
            <a:avLst/>
          </a:prstGeom>
          <a:solidFill>
            <a:srgbClr val="FFFF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8" name="textbox 48"/>
          <p:cNvSpPr/>
          <p:nvPr/>
        </p:nvSpPr>
        <p:spPr>
          <a:xfrm>
            <a:off x="299085" y="5148580"/>
            <a:ext cx="11631930" cy="11772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indent="0" algn="l" rtl="0" eaLnBrk="0" fontAlgn="auto">
              <a:lnSpc>
                <a:spcPct val="90000"/>
              </a:lnSpc>
            </a:pPr>
            <a:r>
              <a:rPr lang="en-US" altLang="zh-CN" sz="1400" kern="0" dirty="0">
                <a:solidFill>
                  <a:srgbClr val="22171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  <a:sym typeface="+mn-ea"/>
              </a:rPr>
              <a:t>Si&amp;Mex Solutions </a:t>
            </a:r>
            <a:r>
              <a:rPr lang="zh-CN" altLang="en-US" sz="1400" kern="0" dirty="0">
                <a:solidFill>
                  <a:srgbClr val="22171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  <a:sym typeface="+mn-ea"/>
              </a:rPr>
              <a:t>致力于支持全球能源转型，推动实现更加可持续的人类生活方式，并积极应对气候变化挑战。</a:t>
            </a:r>
            <a:endParaRPr lang="zh-CN" altLang="en-US" sz="1400" kern="0" spc="0" dirty="0">
              <a:solidFill>
                <a:srgbClr val="22171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2700" indent="0" algn="l" rtl="0" eaLnBrk="0" fontAlgn="auto">
              <a:lnSpc>
                <a:spcPct val="90000"/>
              </a:lnSpc>
            </a:pPr>
            <a:endParaRPr lang="zh-CN" altLang="en-US" sz="1400" kern="0" spc="0" dirty="0">
              <a:solidFill>
                <a:srgbClr val="22171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2700" indent="0" algn="l" rtl="0" eaLnBrk="0" fontAlgn="auto">
              <a:lnSpc>
                <a:spcPct val="90000"/>
              </a:lnSpc>
            </a:pPr>
            <a:r>
              <a:rPr lang="zh-CN" altLang="en-US" sz="14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  <a:sym typeface="+mn-ea"/>
              </a:rPr>
              <a:t>在全球及各国市场布局中，公司重点推动可持续发展转型，应对气候变化，聚焦领域包括：光伏、半导体、氢能、电池系统、</a:t>
            </a:r>
            <a:r>
              <a:rPr lang="en-US" altLang="zh-CN" sz="14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  <a:sym typeface="+mn-ea"/>
              </a:rPr>
              <a:t>ESG</a:t>
            </a:r>
            <a:r>
              <a:rPr lang="zh-CN" altLang="en-US" sz="14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  <a:sym typeface="+mn-ea"/>
              </a:rPr>
              <a:t>、回收与循环经济、人工智能在新材料开发中的应用、能源转型以及制造业碳足迹优化。</a:t>
            </a:r>
            <a:endParaRPr lang="zh-CN" altLang="en-US" sz="1400" dirty="0"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2700" indent="0" algn="l" rtl="0" eaLnBrk="0" fontAlgn="auto">
              <a:lnSpc>
                <a:spcPct val="90000"/>
              </a:lnSpc>
            </a:pPr>
            <a:endParaRPr lang="zh-CN" altLang="en-US" sz="1400" dirty="0"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2700" indent="0" algn="l" rtl="0" eaLnBrk="0" fontAlgn="auto">
              <a:lnSpc>
                <a:spcPct val="90000"/>
              </a:lnSpc>
            </a:pPr>
            <a:r>
              <a:rPr lang="zh-CN" altLang="en-US" sz="14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  <a:sym typeface="+mn-ea"/>
              </a:rPr>
              <a:t>公司的核心驱动力涵盖：</a:t>
            </a:r>
            <a:r>
              <a:rPr lang="zh-CN" altLang="en-US" sz="1400" b="1" dirty="0">
                <a:latin typeface="Heiti SC Medium" panose="02000000000000000000" charset="-122"/>
                <a:ea typeface="Heiti SC Medium" panose="02000000000000000000" charset="-122"/>
                <a:cs typeface="Heiti SC Light" panose="02000000000000000000" charset="-122"/>
                <a:sym typeface="+mn-ea"/>
              </a:rPr>
              <a:t>工程与技术</a:t>
            </a:r>
            <a:r>
              <a:rPr lang="zh-CN" altLang="en-US" sz="14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  <a:sym typeface="+mn-ea"/>
              </a:rPr>
              <a:t>、</a:t>
            </a:r>
            <a:r>
              <a:rPr lang="zh-CN" altLang="en-US" sz="14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Heiti SC Light" panose="02000000000000000000" charset="-122"/>
                <a:sym typeface="+mn-ea"/>
              </a:rPr>
              <a:t>研究与开发</a:t>
            </a:r>
            <a:r>
              <a:rPr lang="zh-CN" altLang="en-US" sz="14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  <a:sym typeface="+mn-ea"/>
              </a:rPr>
              <a:t>、</a:t>
            </a:r>
            <a:r>
              <a:rPr lang="zh-CN" altLang="en-US" sz="1400" b="1" dirty="0">
                <a:highlight>
                  <a:srgbClr val="FFFF00"/>
                </a:highlight>
                <a:latin typeface="Heiti SC Medium" panose="02000000000000000000" charset="-122"/>
                <a:ea typeface="Heiti SC Medium" panose="02000000000000000000" charset="-122"/>
                <a:cs typeface="Heiti SC Light" panose="02000000000000000000" charset="-122"/>
                <a:sym typeface="+mn-ea"/>
              </a:rPr>
              <a:t>咨询与业务发展</a:t>
            </a:r>
            <a:r>
              <a:rPr lang="zh-CN" altLang="en-US" sz="14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  <a:sym typeface="+mn-ea"/>
              </a:rPr>
              <a:t>。</a:t>
            </a:r>
            <a:endParaRPr lang="zh-CN" altLang="en-US" sz="1400" dirty="0"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2700" algn="l" rtl="0" eaLnBrk="0">
              <a:lnSpc>
                <a:spcPts val="1685"/>
              </a:lnSpc>
              <a:spcBef>
                <a:spcPts val="0"/>
              </a:spcBef>
            </a:pPr>
            <a:endParaRPr lang="zh-CN" altLang="en-US" sz="1400" dirty="0"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</p:txBody>
      </p:sp>
      <p:sp>
        <p:nvSpPr>
          <p:cNvPr id="50" name="textbox 50"/>
          <p:cNvSpPr/>
          <p:nvPr/>
        </p:nvSpPr>
        <p:spPr>
          <a:xfrm>
            <a:off x="299085" y="744855"/>
            <a:ext cx="11631930" cy="5099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3335" indent="0" algn="l" rtl="0" eaLnBrk="0"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14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Si&amp;Mex Solutions GmbH </a:t>
            </a:r>
            <a:r>
              <a:rPr lang="zh-CN" altLang="en-US" sz="14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致力于在所有专业及个人合作关系中追求卓越。公司通过其在光伏行业的核心业务活动，持续推动“可持续现实”的落地。在设计、项目执行、制造及回收等领域开展相关工作，并依托公司指南与核心能力，助力实现全球</a:t>
            </a:r>
            <a:r>
              <a:rPr lang="zh-CN" altLang="en-US" sz="14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升温控制在1.5°</a:t>
            </a:r>
            <a:r>
              <a:rPr lang="en-US" altLang="zh-CN" sz="14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C</a:t>
            </a:r>
            <a:r>
              <a:rPr lang="zh-CN" altLang="en-US" sz="14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以内的目标。</a:t>
            </a:r>
            <a:endParaRPr lang="zh-CN" altLang="en-US" sz="1400" dirty="0"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3335" indent="0" algn="l" rtl="0" eaLnBrk="0" fontAlgn="auto">
              <a:lnSpc>
                <a:spcPct val="100000"/>
              </a:lnSpc>
              <a:spcBef>
                <a:spcPts val="0"/>
              </a:spcBef>
            </a:pPr>
            <a:endParaRPr lang="zh-CN" altLang="en-US" sz="1400" dirty="0"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</p:txBody>
      </p:sp>
      <p:sp>
        <p:nvSpPr>
          <p:cNvPr id="52" name="textbox 52"/>
          <p:cNvSpPr/>
          <p:nvPr/>
        </p:nvSpPr>
        <p:spPr>
          <a:xfrm>
            <a:off x="247015" y="211455"/>
            <a:ext cx="9734550" cy="2355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800" b="1" kern="0" spc="-40" dirty="0">
                <a:solidFill>
                  <a:srgbClr val="000000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Si&amp;Mex</a:t>
            </a:r>
            <a:r>
              <a:rPr sz="1800" b="1" kern="0" spc="-110" dirty="0">
                <a:solidFill>
                  <a:srgbClr val="000000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800" b="1" kern="0" spc="-40" dirty="0">
                <a:solidFill>
                  <a:srgbClr val="000000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Solutions: </a:t>
            </a:r>
            <a:r>
              <a:rPr lang="zh-CN" altLang="en-US" sz="1800" b="1" kern="0" spc="-40" dirty="0">
                <a:solidFill>
                  <a:srgbClr val="000000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硅与金属卓越解决方案</a:t>
            </a:r>
            <a:r>
              <a:rPr sz="1800" b="1" kern="0" spc="-40" dirty="0">
                <a:solidFill>
                  <a:srgbClr val="000000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|</a:t>
            </a:r>
            <a:r>
              <a:rPr sz="1800" b="1" kern="0" spc="-160" dirty="0">
                <a:solidFill>
                  <a:srgbClr val="000000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lang="zh-CN" altLang="en-US" sz="1400" i="1" dirty="0">
                <a:latin typeface="Heiti SC Light" panose="02000000000000000000" charset="-122"/>
                <a:ea typeface="Heiti SC Light" panose="02000000000000000000" charset="-122"/>
                <a:cs typeface="Heiti SC Medium" panose="02000000000000000000" charset="-122"/>
              </a:rPr>
              <a:t>从工程技术到市场开发</a:t>
            </a:r>
            <a:endParaRPr lang="zh-CN" altLang="en-US" sz="1400" i="1" dirty="0">
              <a:latin typeface="Heiti SC Light" panose="02000000000000000000" charset="-122"/>
              <a:ea typeface="Heiti SC Light" panose="02000000000000000000" charset="-122"/>
              <a:cs typeface="Heiti SC Medium" panose="02000000000000000000" charset="-122"/>
            </a:endParaRPr>
          </a:p>
        </p:txBody>
      </p:sp>
      <p:pic>
        <p:nvPicPr>
          <p:cNvPr id="54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6524006"/>
            <a:ext cx="12191695" cy="17081"/>
          </a:xfrm>
          <a:prstGeom prst="rect">
            <a:avLst/>
          </a:prstGeom>
        </p:spPr>
      </p:pic>
      <p:sp>
        <p:nvSpPr>
          <p:cNvPr id="60" name="textbox 60"/>
          <p:cNvSpPr/>
          <p:nvPr/>
        </p:nvSpPr>
        <p:spPr>
          <a:xfrm>
            <a:off x="5793718" y="6772602"/>
            <a:ext cx="623570" cy="831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5000"/>
              </a:lnSpc>
            </a:pPr>
            <a:r>
              <a:rPr sz="500" b="1" kern="0" spc="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DC</a:t>
            </a:r>
            <a:r>
              <a:rPr sz="500" b="1" kern="0" spc="2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3</a:t>
            </a:r>
            <a:r>
              <a:rPr sz="500" kern="0" spc="2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 </a:t>
            </a:r>
            <a:r>
              <a:rPr sz="500" b="1" kern="0" spc="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confidential</a:t>
            </a:r>
            <a:endParaRPr sz="500" dirty="0">
              <a:latin typeface="Arial Black" panose="020B0A04020102020204"/>
              <a:ea typeface="Arial Black" panose="020B0A04020102020204"/>
              <a:cs typeface="Arial Black" panose="020B0A040201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57090" y="2935605"/>
            <a:ext cx="7370445" cy="4527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sz="1200" b="1">
                <a:latin typeface="Arial Bold" panose="020B0604020202090204" charset="0"/>
                <a:cs typeface="Arial Bold" panose="020B0604020202090204" charset="0"/>
              </a:rPr>
              <a:t>      </a:t>
            </a:r>
            <a:r>
              <a:rPr lang="zh-CN" altLang="en-US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冶金硅</a:t>
            </a:r>
            <a:r>
              <a:rPr lang="en-US" altLang="zh-CN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    </a:t>
            </a:r>
            <a:r>
              <a:rPr lang="zh-CN" altLang="en-US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半导体</a:t>
            </a:r>
            <a:r>
              <a:rPr lang="en-US" altLang="zh-CN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/</a:t>
            </a:r>
            <a:r>
              <a:rPr lang="zh-CN" altLang="en-US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锯切损耗回收</a:t>
            </a:r>
            <a:r>
              <a:rPr lang="en-US" altLang="zh-CN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  </a:t>
            </a:r>
            <a:r>
              <a:rPr lang="zh-CN" altLang="en-US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多晶硅</a:t>
            </a:r>
            <a:r>
              <a:rPr lang="en-US" altLang="zh-CN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         </a:t>
            </a:r>
            <a:r>
              <a:rPr lang="zh-CN" altLang="en-US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能源系统</a:t>
            </a:r>
            <a:r>
              <a:rPr lang="en-US" altLang="zh-CN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      </a:t>
            </a:r>
            <a:r>
              <a:rPr lang="zh-CN" altLang="en-US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冶炼与炉衬</a:t>
            </a:r>
            <a:endParaRPr lang="zh-CN" altLang="en-US" sz="1200" b="1"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44695" y="4544695"/>
            <a:ext cx="7386320" cy="42100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</a:t>
            </a:r>
            <a:r>
              <a:rPr lang="zh-CN" altLang="en-US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工业炉及相关产品</a:t>
            </a:r>
            <a:r>
              <a:rPr lang="en-US" altLang="zh-CN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       </a:t>
            </a:r>
            <a:r>
              <a:rPr lang="zh-CN" altLang="en-US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氢能</a:t>
            </a:r>
            <a:r>
              <a:rPr lang="en-US" altLang="zh-CN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              </a:t>
            </a:r>
            <a:r>
              <a:rPr lang="zh-CN" altLang="en-US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光伏</a:t>
            </a:r>
            <a:r>
              <a:rPr lang="en-US" altLang="zh-CN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               </a:t>
            </a:r>
            <a:r>
              <a:rPr lang="zh-CN" altLang="en-US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商业拓展</a:t>
            </a:r>
            <a:r>
              <a:rPr lang="en-US" altLang="zh-CN" sz="1200" b="1"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      </a:t>
            </a:r>
            <a:endParaRPr lang="zh-CN" altLang="en-US" sz="1200" b="1"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39130" y="6021705"/>
            <a:ext cx="570547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44100" y="5911565"/>
            <a:ext cx="50157" cy="148864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44100" y="5609813"/>
            <a:ext cx="50157" cy="148864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44100" y="5309585"/>
            <a:ext cx="50157" cy="148864"/>
          </a:xfrm>
          <a:prstGeom prst="rect">
            <a:avLst/>
          </a:prstGeom>
        </p:spPr>
      </p:pic>
      <p:pic>
        <p:nvPicPr>
          <p:cNvPr id="70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44100" y="5007833"/>
            <a:ext cx="50157" cy="148864"/>
          </a:xfrm>
          <a:prstGeom prst="rect">
            <a:avLst/>
          </a:prstGeom>
        </p:spPr>
      </p:pic>
      <p:pic>
        <p:nvPicPr>
          <p:cNvPr id="72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44100" y="4706081"/>
            <a:ext cx="50157" cy="148864"/>
          </a:xfrm>
          <a:prstGeom prst="rect">
            <a:avLst/>
          </a:prstGeom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44100" y="4405853"/>
            <a:ext cx="50157" cy="148864"/>
          </a:xfrm>
          <a:prstGeom prst="rect">
            <a:avLst/>
          </a:prstGeom>
        </p:spPr>
      </p:pic>
      <p:pic>
        <p:nvPicPr>
          <p:cNvPr id="76" name="picture 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44100" y="4104101"/>
            <a:ext cx="50157" cy="14886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44100" y="3803873"/>
            <a:ext cx="50157" cy="148864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44100" y="3502121"/>
            <a:ext cx="50157" cy="148864"/>
          </a:xfrm>
          <a:prstGeom prst="rect">
            <a:avLst/>
          </a:prstGeom>
        </p:spPr>
      </p:pic>
      <p:pic>
        <p:nvPicPr>
          <p:cNvPr id="82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44100" y="3200369"/>
            <a:ext cx="50157" cy="148864"/>
          </a:xfrm>
          <a:prstGeom prst="rect">
            <a:avLst/>
          </a:prstGeom>
        </p:spPr>
      </p:pic>
      <p:pic>
        <p:nvPicPr>
          <p:cNvPr id="84" name="picture 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44100" y="2900140"/>
            <a:ext cx="50157" cy="148864"/>
          </a:xfrm>
          <a:prstGeom prst="rect">
            <a:avLst/>
          </a:prstGeom>
        </p:spPr>
      </p:pic>
      <p:pic>
        <p:nvPicPr>
          <p:cNvPr id="86" name="picture 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44100" y="2598389"/>
            <a:ext cx="50157" cy="148864"/>
          </a:xfrm>
          <a:prstGeom prst="rect">
            <a:avLst/>
          </a:prstGeom>
        </p:spPr>
      </p:pic>
      <p:pic>
        <p:nvPicPr>
          <p:cNvPr id="88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001000" y="2743673"/>
            <a:ext cx="4038599" cy="3603768"/>
          </a:xfrm>
          <a:prstGeom prst="rect">
            <a:avLst/>
          </a:prstGeom>
        </p:spPr>
      </p:pic>
      <p:sp>
        <p:nvSpPr>
          <p:cNvPr id="90" name="textbox 90"/>
          <p:cNvSpPr/>
          <p:nvPr/>
        </p:nvSpPr>
        <p:spPr>
          <a:xfrm>
            <a:off x="207010" y="1969135"/>
            <a:ext cx="10599420" cy="4927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8415" algn="l" rtl="0" eaLnBrk="0">
              <a:lnSpc>
                <a:spcPct val="87000"/>
              </a:lnSpc>
            </a:pPr>
            <a:r>
              <a:rPr sz="1400" b="1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Engineering</a:t>
            </a:r>
            <a:r>
              <a:rPr sz="1400" kern="0" spc="-1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|</a:t>
            </a:r>
            <a:r>
              <a:rPr sz="1400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Design</a:t>
            </a:r>
            <a:r>
              <a:rPr sz="1400" kern="0" spc="-11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|</a:t>
            </a:r>
            <a:r>
              <a:rPr sz="1400" kern="0" spc="-1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Operations</a:t>
            </a:r>
            <a:r>
              <a:rPr sz="1400" kern="0" spc="-1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|</a:t>
            </a:r>
            <a:r>
              <a:rPr sz="1400" kern="0" spc="-1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Quality</a:t>
            </a:r>
            <a:r>
              <a:rPr sz="1400" kern="0" spc="-1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|</a:t>
            </a:r>
            <a:r>
              <a:rPr sz="1400" kern="0" spc="-18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Technology</a:t>
            </a:r>
            <a:r>
              <a:rPr sz="1400" kern="0" spc="-1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|</a:t>
            </a:r>
            <a:r>
              <a:rPr sz="1400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Processes</a:t>
            </a:r>
            <a:r>
              <a:rPr sz="1400" kern="0" spc="-1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|</a:t>
            </a:r>
            <a:r>
              <a:rPr sz="1400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Integration</a:t>
            </a:r>
            <a:r>
              <a:rPr sz="1400" kern="0" spc="-1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|</a:t>
            </a:r>
            <a:r>
              <a:rPr sz="1400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ESG</a:t>
            </a:r>
            <a:r>
              <a:rPr sz="1400" kern="0" spc="-15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Complete</a:t>
            </a:r>
            <a:r>
              <a:rPr sz="1400" kern="0" spc="-12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Engineering</a:t>
            </a:r>
            <a:r>
              <a:rPr sz="1400" kern="0" spc="-1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Integrated</a:t>
            </a:r>
            <a:r>
              <a:rPr sz="1400" kern="0" spc="-22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Technology</a:t>
            </a:r>
            <a:endParaRPr sz="14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 rtl="0" eaLnBrk="0">
              <a:lnSpc>
                <a:spcPct val="105000"/>
              </a:lnSpc>
            </a:pPr>
            <a:endParaRPr sz="6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7000"/>
              </a:lnSpc>
              <a:spcBef>
                <a:spcPts val="5"/>
              </a:spcBef>
            </a:pPr>
            <a:r>
              <a:rPr sz="1400" b="1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&amp;</a:t>
            </a:r>
            <a:r>
              <a:rPr sz="1400" kern="0" spc="-10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Equipment</a:t>
            </a:r>
            <a:r>
              <a:rPr sz="1400" kern="0" spc="-15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pa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ckage</a:t>
            </a:r>
            <a:r>
              <a:rPr sz="1400" kern="0" spc="-11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Raw</a:t>
            </a:r>
            <a:r>
              <a:rPr sz="1400" kern="0" spc="-11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Material</a:t>
            </a:r>
            <a:r>
              <a:rPr sz="1400" kern="0" spc="-12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|</a:t>
            </a:r>
            <a:r>
              <a:rPr sz="1400" kern="0" spc="-1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Consumables</a:t>
            </a:r>
            <a:r>
              <a:rPr sz="1400" kern="0" spc="-12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|</a:t>
            </a:r>
            <a:r>
              <a:rPr sz="1400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Final</a:t>
            </a:r>
            <a:r>
              <a:rPr sz="1400" kern="0" spc="-11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Product</a:t>
            </a:r>
            <a:r>
              <a:rPr sz="1400" kern="0" spc="-12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|</a:t>
            </a:r>
            <a:r>
              <a:rPr sz="1400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Equipment</a:t>
            </a:r>
            <a:r>
              <a:rPr sz="1400" kern="0" spc="-13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|</a:t>
            </a:r>
            <a:r>
              <a:rPr sz="1400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Maintenance</a:t>
            </a:r>
            <a:r>
              <a:rPr sz="1400" kern="0" spc="-12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|</a:t>
            </a:r>
            <a:r>
              <a:rPr sz="1400" kern="0" spc="-18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Transfer</a:t>
            </a:r>
            <a:r>
              <a:rPr sz="1400" kern="0" spc="-18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of</a:t>
            </a:r>
            <a:r>
              <a:rPr sz="1400" kern="0" spc="-10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400" b="1" kern="0" spc="-40" dirty="0">
                <a:solidFill>
                  <a:srgbClr val="555554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Know-How</a:t>
            </a:r>
            <a:endParaRPr sz="14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pic>
        <p:nvPicPr>
          <p:cNvPr id="92" name="picture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119078" y="668482"/>
            <a:ext cx="3505060" cy="976358"/>
          </a:xfrm>
          <a:prstGeom prst="rect">
            <a:avLst/>
          </a:prstGeom>
        </p:spPr>
      </p:pic>
      <p:sp>
        <p:nvSpPr>
          <p:cNvPr id="94" name="textbox 94"/>
          <p:cNvSpPr/>
          <p:nvPr/>
        </p:nvSpPr>
        <p:spPr>
          <a:xfrm>
            <a:off x="231775" y="201930"/>
            <a:ext cx="9013825" cy="2432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r>
              <a:rPr lang="zh-CN" altLang="en-US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PingFang SC" panose="020B0400000000000000" charset="-122"/>
              </a:rPr>
              <a:t>市场定位：全面、战略性且独特（实操型）</a:t>
            </a:r>
            <a:endParaRPr lang="zh-CN" altLang="en-US" sz="19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PingFang SC" panose="020B0400000000000000" charset="-122"/>
            </a:endParaRPr>
          </a:p>
        </p:txBody>
      </p:sp>
      <p:pic>
        <p:nvPicPr>
          <p:cNvPr id="96" name="picture 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288639" y="713351"/>
            <a:ext cx="1734117" cy="897592"/>
          </a:xfrm>
          <a:prstGeom prst="rect">
            <a:avLst/>
          </a:prstGeom>
        </p:spPr>
      </p:pic>
      <p:pic>
        <p:nvPicPr>
          <p:cNvPr id="98" name="picture 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841156" y="676681"/>
            <a:ext cx="1454011" cy="730465"/>
          </a:xfrm>
          <a:prstGeom prst="rect">
            <a:avLst/>
          </a:prstGeom>
        </p:spPr>
      </p:pic>
      <p:sp>
        <p:nvSpPr>
          <p:cNvPr id="100" name="textbox 100"/>
          <p:cNvSpPr/>
          <p:nvPr/>
        </p:nvSpPr>
        <p:spPr>
          <a:xfrm>
            <a:off x="3476458" y="1638812"/>
            <a:ext cx="8427720" cy="142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b="1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MG-Si</a:t>
            </a:r>
            <a:r>
              <a:rPr sz="1000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</a:t>
            </a:r>
            <a:r>
              <a:rPr sz="1000" b="1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Poly-Si</a:t>
            </a:r>
            <a:r>
              <a:rPr sz="1000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       </a:t>
            </a:r>
            <a:r>
              <a:rPr sz="1000" b="1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I&amp;W</a:t>
            </a:r>
            <a:r>
              <a:rPr sz="1000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</a:t>
            </a:r>
            <a:r>
              <a:rPr sz="1000" b="1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Cells</a:t>
            </a:r>
            <a:r>
              <a:rPr sz="1000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</a:t>
            </a:r>
            <a:r>
              <a:rPr sz="1000" b="1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Modules</a:t>
            </a:r>
            <a:r>
              <a:rPr sz="1000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    </a:t>
            </a:r>
            <a:r>
              <a:rPr sz="1000" b="1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I&amp;W</a:t>
            </a:r>
            <a:r>
              <a:rPr sz="1000" kern="0" spc="-3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1000" b="1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Semi</a:t>
            </a:r>
            <a:r>
              <a:rPr sz="1000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</a:t>
            </a:r>
            <a:r>
              <a:rPr sz="1000" b="1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Testing</a:t>
            </a:r>
            <a:r>
              <a:rPr sz="1000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</a:t>
            </a:r>
            <a:endParaRPr sz="10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pic>
        <p:nvPicPr>
          <p:cNvPr id="102" name="picture 1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pic>
        <p:nvPicPr>
          <p:cNvPr id="104" name="picture 1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185291" y="738263"/>
            <a:ext cx="973328" cy="682650"/>
          </a:xfrm>
          <a:prstGeom prst="rect">
            <a:avLst/>
          </a:prstGeom>
        </p:spPr>
      </p:pic>
      <p:pic>
        <p:nvPicPr>
          <p:cNvPr id="106" name="picture 10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232092" y="754532"/>
            <a:ext cx="889711" cy="682650"/>
          </a:xfrm>
          <a:prstGeom prst="rect">
            <a:avLst/>
          </a:prstGeom>
        </p:spPr>
      </p:pic>
      <p:pic>
        <p:nvPicPr>
          <p:cNvPr id="108" name="picture 10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1242742" y="1889912"/>
            <a:ext cx="727770" cy="684948"/>
          </a:xfrm>
          <a:prstGeom prst="rect">
            <a:avLst/>
          </a:prstGeom>
        </p:spPr>
      </p:pic>
      <p:pic>
        <p:nvPicPr>
          <p:cNvPr id="110" name="picture 1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2197065" y="953024"/>
            <a:ext cx="872692" cy="537527"/>
          </a:xfrm>
          <a:prstGeom prst="rect">
            <a:avLst/>
          </a:prstGeom>
        </p:spPr>
      </p:pic>
      <p:pic>
        <p:nvPicPr>
          <p:cNvPr id="112" name="picture 1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0488702" y="833412"/>
            <a:ext cx="684955" cy="521229"/>
          </a:xfrm>
          <a:prstGeom prst="rect">
            <a:avLst/>
          </a:prstGeom>
        </p:spPr>
      </p:pic>
      <p:pic>
        <p:nvPicPr>
          <p:cNvPr id="114" name="picture 1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10594937" y="2003634"/>
            <a:ext cx="579573" cy="545484"/>
          </a:xfrm>
          <a:prstGeom prst="rect">
            <a:avLst/>
          </a:prstGeom>
        </p:spPr>
      </p:pic>
      <p:pic>
        <p:nvPicPr>
          <p:cNvPr id="116" name="picture 1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11278819" y="833399"/>
            <a:ext cx="602226" cy="491188"/>
          </a:xfrm>
          <a:prstGeom prst="rect">
            <a:avLst/>
          </a:prstGeom>
        </p:spPr>
      </p:pic>
      <p:sp>
        <p:nvSpPr>
          <p:cNvPr id="118" name="textbox 118"/>
          <p:cNvSpPr/>
          <p:nvPr/>
        </p:nvSpPr>
        <p:spPr>
          <a:xfrm>
            <a:off x="1220306" y="1611975"/>
            <a:ext cx="1755775" cy="151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3000"/>
              </a:lnSpc>
            </a:pPr>
            <a:r>
              <a:rPr sz="1000" b="1" kern="0" spc="1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Engineering</a:t>
            </a:r>
            <a:r>
              <a:rPr sz="1000" kern="0" spc="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</a:t>
            </a:r>
            <a:endParaRPr sz="10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pic>
        <p:nvPicPr>
          <p:cNvPr id="120" name="picture 1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pic>
        <p:nvPicPr>
          <p:cNvPr id="122" name="picture 1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0" y="6524006"/>
            <a:ext cx="12191695" cy="17081"/>
          </a:xfrm>
          <a:prstGeom prst="rect">
            <a:avLst/>
          </a:prstGeom>
        </p:spPr>
      </p:pic>
      <p:sp>
        <p:nvSpPr>
          <p:cNvPr id="124" name="textbox 124"/>
          <p:cNvSpPr/>
          <p:nvPr/>
        </p:nvSpPr>
        <p:spPr>
          <a:xfrm>
            <a:off x="226536" y="1591321"/>
            <a:ext cx="792480" cy="142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6000"/>
              </a:lnSpc>
            </a:pPr>
            <a:r>
              <a:rPr sz="1000" b="1" kern="0" spc="2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Consultancy</a:t>
            </a:r>
            <a:endParaRPr sz="10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126" name="textbox 126"/>
          <p:cNvSpPr/>
          <p:nvPr/>
        </p:nvSpPr>
        <p:spPr>
          <a:xfrm>
            <a:off x="9910517" y="6433257"/>
            <a:ext cx="623570" cy="831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5000"/>
              </a:lnSpc>
            </a:pPr>
            <a:r>
              <a:rPr sz="500" b="1" kern="0" spc="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DC</a:t>
            </a:r>
            <a:r>
              <a:rPr sz="500" b="1" kern="0" spc="2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3</a:t>
            </a:r>
            <a:r>
              <a:rPr sz="500" kern="0" spc="2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 </a:t>
            </a:r>
            <a:r>
              <a:rPr sz="500" b="1" kern="0" spc="0" dirty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</a:rPr>
              <a:t>confidential</a:t>
            </a:r>
            <a:endParaRPr sz="500" dirty="0">
              <a:latin typeface="Arial Black" panose="020B0A04020102020204"/>
              <a:ea typeface="Arial Black" panose="020B0A04020102020204"/>
              <a:cs typeface="Arial Black" panose="020B0A040201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7010" y="1511300"/>
            <a:ext cx="11796395" cy="2857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altLang="zh-CN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</a:t>
            </a:r>
            <a:r>
              <a:rPr lang="zh-CN" altLang="en-US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咨询</a:t>
            </a:r>
            <a:r>
              <a:rPr lang="en-US" altLang="zh-CN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    </a:t>
            </a:r>
            <a:r>
              <a:rPr lang="zh-CN" altLang="en-US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工程</a:t>
            </a:r>
            <a:r>
              <a:rPr lang="en-US" altLang="zh-CN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</a:t>
            </a:r>
            <a:r>
              <a:rPr lang="zh-CN" altLang="en-US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铁合金</a:t>
            </a:r>
            <a:r>
              <a:rPr lang="en-US" altLang="zh-CN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</a:t>
            </a:r>
            <a:r>
              <a:rPr lang="zh-CN" altLang="en-US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镁硅合金</a:t>
            </a:r>
            <a:r>
              <a:rPr lang="en-US" altLang="zh-CN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</a:t>
            </a:r>
            <a:r>
              <a:rPr lang="zh-CN" altLang="en-US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多晶硅</a:t>
            </a:r>
            <a:r>
              <a:rPr lang="en-US" altLang="zh-CN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</a:t>
            </a:r>
            <a:r>
              <a:rPr lang="zh-CN" altLang="en-US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检验与晶圆（</a:t>
            </a:r>
            <a:r>
              <a:rPr lang="en-US" altLang="zh-CN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I&amp;W</a:t>
            </a:r>
            <a:r>
              <a:rPr lang="zh-CN" altLang="en-US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）</a:t>
            </a:r>
            <a:r>
              <a:rPr lang="en-US" altLang="zh-CN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</a:t>
            </a:r>
            <a:r>
              <a:rPr lang="zh-CN" altLang="en-US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电池片</a:t>
            </a:r>
            <a:r>
              <a:rPr lang="en-US" altLang="zh-CN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  </a:t>
            </a:r>
            <a:r>
              <a:rPr lang="zh-CN" altLang="en-US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组件</a:t>
            </a:r>
            <a:r>
              <a:rPr lang="en-US" altLang="zh-CN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       I&amp;W </a:t>
            </a:r>
            <a:r>
              <a:rPr lang="zh-CN" altLang="en-US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半导体</a:t>
            </a:r>
            <a:r>
              <a:rPr lang="en-US" altLang="zh-CN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    </a:t>
            </a:r>
            <a:r>
              <a:rPr lang="zh-CN" altLang="en-US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测试</a:t>
            </a:r>
            <a:r>
              <a:rPr lang="en-US" altLang="zh-CN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            </a:t>
            </a:r>
            <a:r>
              <a:rPr lang="zh-CN" altLang="en-US" sz="1200" b="1">
                <a:solidFill>
                  <a:srgbClr val="FF0000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封装</a:t>
            </a:r>
            <a:endParaRPr lang="zh-CN" altLang="en-US" sz="1200" b="1">
              <a:solidFill>
                <a:srgbClr val="FF0000"/>
              </a:solidFill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sp>
        <p:nvSpPr>
          <p:cNvPr id="3" name="textbox 108"/>
          <p:cNvSpPr/>
          <p:nvPr/>
        </p:nvSpPr>
        <p:spPr>
          <a:xfrm>
            <a:off x="192405" y="1879600"/>
            <a:ext cx="10402570" cy="594995"/>
          </a:xfrm>
          <a:prstGeom prst="rect">
            <a:avLst/>
          </a:prstGeom>
          <a:solidFill>
            <a:srgbClr val="FFFFFF"/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 anchor="ctr" anchorCtr="0"/>
          <a:lstStyle/>
          <a:p>
            <a:pPr marL="17145" algn="l" rtl="0" eaLnBrk="0">
              <a:lnSpc>
                <a:spcPct val="75000"/>
              </a:lnSpc>
            </a:pP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工程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| 设计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| 运营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| 质量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| 技术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| 工艺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| 集成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| ESG 完整工程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  <a:sym typeface="+mn-ea"/>
              </a:rPr>
              <a:t>|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  <a:sym typeface="+mn-ea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集成技术与设备解决方案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  <a:sym typeface="+mn-ea"/>
              </a:rPr>
              <a:t>|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  <a:sym typeface="+mn-ea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原材料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| 消耗品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| 成品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| 设备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| 维护</a:t>
            </a:r>
            <a:r>
              <a:rPr lang="en-US"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</a:t>
            </a:r>
            <a:r>
              <a:rPr sz="1200" b="1" kern="0" dirty="0">
                <a:solidFill>
                  <a:srgbClr val="555554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 | 技术转移</a:t>
            </a:r>
            <a:endParaRPr lang="zh-CN" altLang="en-US" sz="1200" b="1" kern="0" dirty="0">
              <a:solidFill>
                <a:srgbClr val="555554">
                  <a:alpha val="100000"/>
                </a:srgbClr>
              </a:solidFill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sp>
        <p:nvSpPr>
          <p:cNvPr id="5" name="textbox 80"/>
          <p:cNvSpPr/>
          <p:nvPr/>
        </p:nvSpPr>
        <p:spPr>
          <a:xfrm>
            <a:off x="349250" y="2517140"/>
            <a:ext cx="6037580" cy="35604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36195" indent="0" algn="l" rtl="0" eaLnBrk="0" fontAlgn="auto">
              <a:lnSpc>
                <a:spcPct val="163000"/>
              </a:lnSpc>
              <a:spcBef>
                <a:spcPts val="0"/>
              </a:spcBef>
              <a:tabLst>
                <a:tab pos="53975" algn="l"/>
              </a:tabLst>
            </a:pPr>
            <a:r>
              <a:rPr lang="en-US" altLang="zh-CN" sz="1200" kern="0" spc="2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Si&amp;Mex</a:t>
            </a:r>
            <a:r>
              <a:rPr sz="1200" kern="0" spc="2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 </a:t>
            </a:r>
            <a:r>
              <a:rPr lang="en-US" sz="1200" kern="0" spc="-1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 </a:t>
            </a:r>
            <a:r>
              <a:rPr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Silicon 5.0</a:t>
            </a:r>
            <a:r>
              <a:rPr 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 </a:t>
            </a:r>
            <a:r>
              <a:rPr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® 及相关应用（涵盖光伏玻璃制造的原设备与PMC支持）</a:t>
            </a:r>
            <a:endParaRPr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36195" indent="0" algn="l" rtl="0" eaLnBrk="0" fontAlgn="auto">
              <a:lnSpc>
                <a:spcPct val="163000"/>
              </a:lnSpc>
              <a:spcBef>
                <a:spcPts val="0"/>
              </a:spcBef>
              <a:tabLst>
                <a:tab pos="53975" algn="l"/>
              </a:tabLst>
            </a:pP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可行性研究与全面工程设计：技术、财务、经济评估（</a:t>
            </a:r>
            <a:r>
              <a:rPr lang="en-US" altLang="zh-CN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FEL 1–FEL 6 </a:t>
            </a: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及 </a:t>
            </a:r>
            <a:r>
              <a:rPr lang="en-US" altLang="zh-CN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FEED）</a:t>
            </a:r>
            <a:endParaRPr lang="en-US" altLang="zh-CN"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36195" indent="0" algn="l" rtl="0" eaLnBrk="0" fontAlgn="auto">
              <a:lnSpc>
                <a:spcPct val="163000"/>
              </a:lnSpc>
              <a:spcBef>
                <a:spcPts val="0"/>
              </a:spcBef>
              <a:tabLst>
                <a:tab pos="53975" algn="l"/>
              </a:tabLst>
            </a:pP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咨询与技术支持，提供完整的工艺解决方案</a:t>
            </a:r>
            <a:endParaRPr lang="zh-CN" altLang="en-US"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36195" indent="0" algn="l" rtl="0" eaLnBrk="0" fontAlgn="auto">
              <a:lnSpc>
                <a:spcPct val="163000"/>
              </a:lnSpc>
              <a:spcBef>
                <a:spcPts val="0"/>
              </a:spcBef>
              <a:tabLst>
                <a:tab pos="53975" algn="l"/>
              </a:tabLst>
            </a:pP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工程及运营解决方案</a:t>
            </a:r>
            <a:endParaRPr lang="zh-CN" altLang="en-US"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36195" indent="0" algn="l" rtl="0" eaLnBrk="0" fontAlgn="auto">
              <a:lnSpc>
                <a:spcPct val="163000"/>
              </a:lnSpc>
              <a:spcBef>
                <a:spcPts val="0"/>
              </a:spcBef>
              <a:tabLst>
                <a:tab pos="53975" algn="l"/>
              </a:tabLst>
            </a:pP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运营协助与技术转移：知识传递、技术支持，结合 </a:t>
            </a:r>
            <a:r>
              <a:rPr lang="en-US" altLang="zh-CN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ESG </a:t>
            </a: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实施与高循环利用工艺     </a:t>
            </a:r>
            <a:endParaRPr lang="zh-CN" altLang="en-US"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36195" indent="0" algn="l" rtl="0" eaLnBrk="0" fontAlgn="auto">
              <a:lnSpc>
                <a:spcPct val="163000"/>
              </a:lnSpc>
              <a:spcBef>
                <a:spcPts val="0"/>
              </a:spcBef>
              <a:tabLst>
                <a:tab pos="53975" algn="l"/>
              </a:tabLst>
            </a:pP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质量、运营、安全、健康与环境审计</a:t>
            </a:r>
            <a:endParaRPr lang="zh-CN" altLang="en-US"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36195" indent="0" algn="l" rtl="0" eaLnBrk="0" fontAlgn="auto">
              <a:lnSpc>
                <a:spcPct val="163000"/>
              </a:lnSpc>
              <a:spcBef>
                <a:spcPts val="0"/>
              </a:spcBef>
              <a:tabLst>
                <a:tab pos="53975" algn="l"/>
              </a:tabLst>
            </a:pP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组件、系统、设备及工厂布局（精益生产）</a:t>
            </a:r>
            <a:endParaRPr lang="zh-CN" altLang="en-US"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36195" indent="0" algn="l" rtl="0" eaLnBrk="0" fontAlgn="auto">
              <a:lnSpc>
                <a:spcPct val="163000"/>
              </a:lnSpc>
              <a:spcBef>
                <a:spcPts val="0"/>
              </a:spcBef>
              <a:tabLst>
                <a:tab pos="53975" algn="l"/>
              </a:tabLst>
            </a:pP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光伏产业链 </a:t>
            </a:r>
            <a:r>
              <a:rPr lang="en-US" altLang="zh-CN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ESG </a:t>
            </a: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运营卓越诊断</a:t>
            </a:r>
            <a:endParaRPr lang="zh-CN" altLang="en-US"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36195" indent="0" algn="l" rtl="0" eaLnBrk="0" fontAlgn="auto">
              <a:lnSpc>
                <a:spcPct val="163000"/>
              </a:lnSpc>
              <a:spcBef>
                <a:spcPts val="0"/>
              </a:spcBef>
              <a:tabLst>
                <a:tab pos="53975" algn="l"/>
              </a:tabLst>
            </a:pP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工业项目管理与执行：工厂设计与布局，聚焦 </a:t>
            </a:r>
            <a:r>
              <a:rPr lang="en-US" altLang="zh-CN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Silicon 5.0 ® </a:t>
            </a: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解决方案</a:t>
            </a:r>
            <a:endParaRPr lang="zh-CN" altLang="en-US"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36195" indent="0" algn="l" rtl="0" eaLnBrk="0" fontAlgn="auto">
              <a:lnSpc>
                <a:spcPct val="163000"/>
              </a:lnSpc>
              <a:spcBef>
                <a:spcPts val="0"/>
              </a:spcBef>
              <a:tabLst>
                <a:tab pos="53975" algn="l"/>
              </a:tabLst>
            </a:pP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安装、调试、投产、产能爬坡及项目交接</a:t>
            </a:r>
            <a:endParaRPr lang="zh-CN" altLang="en-US"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36195" indent="0" algn="l" rtl="0" eaLnBrk="0" fontAlgn="auto">
              <a:lnSpc>
                <a:spcPct val="163000"/>
              </a:lnSpc>
              <a:spcBef>
                <a:spcPts val="0"/>
              </a:spcBef>
              <a:tabLst>
                <a:tab pos="53975" algn="l"/>
              </a:tabLst>
            </a:pP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升级改造、设备翻新与工艺优化计划实施</a:t>
            </a:r>
            <a:endParaRPr lang="zh-CN" altLang="en-US"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36195" indent="0" algn="l" rtl="0" eaLnBrk="0" fontAlgn="auto">
              <a:lnSpc>
                <a:spcPct val="163000"/>
              </a:lnSpc>
              <a:spcBef>
                <a:spcPts val="0"/>
              </a:spcBef>
              <a:tabLst>
                <a:tab pos="53975" algn="l"/>
              </a:tabLst>
            </a:pPr>
            <a:r>
              <a:rPr lang="zh-CN" altLang="en-US" sz="1200" kern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强大的市场团队：提供技术与商业支持，贯穿售前与售后服务</a:t>
            </a:r>
            <a:endParaRPr lang="zh-CN" altLang="en-US"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36195" indent="0" algn="l" rtl="0" eaLnBrk="0" fontAlgn="auto">
              <a:lnSpc>
                <a:spcPct val="100000"/>
              </a:lnSpc>
              <a:spcBef>
                <a:spcPts val="0"/>
              </a:spcBef>
              <a:tabLst>
                <a:tab pos="53975" algn="l"/>
              </a:tabLst>
            </a:pPr>
            <a:endParaRPr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36195" indent="0" algn="l" rtl="0" eaLnBrk="0" fontAlgn="auto">
              <a:lnSpc>
                <a:spcPct val="100000"/>
              </a:lnSpc>
              <a:spcBef>
                <a:spcPts val="0"/>
              </a:spcBef>
              <a:tabLst>
                <a:tab pos="53975" algn="l"/>
              </a:tabLst>
            </a:pPr>
            <a:r>
              <a:rPr sz="1200" kern="0" spc="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	</a:t>
            </a:r>
            <a:r>
              <a:rPr sz="1200" kern="0" spc="20" dirty="0">
                <a:solidFill>
                  <a:srgbClr val="555554">
                    <a:alpha val="100000"/>
                  </a:srgbClr>
                </a:solidFill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      </a:t>
            </a:r>
            <a:endParaRPr sz="1200" kern="0" dirty="0">
              <a:solidFill>
                <a:srgbClr val="555554">
                  <a:alpha val="100000"/>
                </a:srgbClr>
              </a:solidFill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34238" y="676350"/>
            <a:ext cx="5368553" cy="514163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21600000">
            <a:off x="8764242" y="3412870"/>
            <a:ext cx="98549" cy="159575"/>
            <a:chOff x="0" y="0"/>
            <a:chExt cx="98549" cy="159575"/>
          </a:xfrm>
        </p:grpSpPr>
        <p:sp>
          <p:nvSpPr>
            <p:cNvPr id="130" name="path 130"/>
            <p:cNvSpPr/>
            <p:nvPr/>
          </p:nvSpPr>
          <p:spPr>
            <a:xfrm>
              <a:off x="4764" y="0"/>
              <a:ext cx="93785" cy="154813"/>
            </a:xfrm>
            <a:custGeom>
              <a:avLst/>
              <a:gdLst/>
              <a:ahLst/>
              <a:cxnLst/>
              <a:rect l="0" t="0" r="0" b="0"/>
              <a:pathLst>
                <a:path w="147" h="243">
                  <a:moveTo>
                    <a:pt x="93" y="17"/>
                  </a:moveTo>
                  <a:cubicBezTo>
                    <a:pt x="77" y="8"/>
                    <a:pt x="85" y="43"/>
                    <a:pt x="69" y="17"/>
                  </a:cubicBezTo>
                  <a:cubicBezTo>
                    <a:pt x="62" y="0"/>
                    <a:pt x="31" y="8"/>
                    <a:pt x="31" y="26"/>
                  </a:cubicBezTo>
                  <a:cubicBezTo>
                    <a:pt x="23" y="52"/>
                    <a:pt x="31" y="69"/>
                    <a:pt x="23" y="95"/>
                  </a:cubicBezTo>
                  <a:lnTo>
                    <a:pt x="23" y="113"/>
                  </a:lnTo>
                  <a:cubicBezTo>
                    <a:pt x="15" y="121"/>
                    <a:pt x="0" y="113"/>
                    <a:pt x="0" y="113"/>
                  </a:cubicBezTo>
                  <a:cubicBezTo>
                    <a:pt x="0" y="113"/>
                    <a:pt x="15" y="191"/>
                    <a:pt x="23" y="191"/>
                  </a:cubicBezTo>
                  <a:cubicBezTo>
                    <a:pt x="23" y="191"/>
                    <a:pt x="31" y="165"/>
                    <a:pt x="38" y="174"/>
                  </a:cubicBezTo>
                  <a:cubicBezTo>
                    <a:pt x="38" y="174"/>
                    <a:pt x="54" y="182"/>
                    <a:pt x="54" y="191"/>
                  </a:cubicBezTo>
                  <a:cubicBezTo>
                    <a:pt x="54" y="200"/>
                    <a:pt x="31" y="182"/>
                    <a:pt x="31" y="200"/>
                  </a:cubicBezTo>
                  <a:cubicBezTo>
                    <a:pt x="31" y="217"/>
                    <a:pt x="46" y="235"/>
                    <a:pt x="62" y="226"/>
                  </a:cubicBezTo>
                  <a:cubicBezTo>
                    <a:pt x="69" y="226"/>
                    <a:pt x="77" y="208"/>
                    <a:pt x="85" y="217"/>
                  </a:cubicBezTo>
                  <a:lnTo>
                    <a:pt x="116" y="243"/>
                  </a:lnTo>
                  <a:cubicBezTo>
                    <a:pt x="124" y="235"/>
                    <a:pt x="100" y="226"/>
                    <a:pt x="108" y="217"/>
                  </a:cubicBezTo>
                  <a:cubicBezTo>
                    <a:pt x="100" y="226"/>
                    <a:pt x="155" y="243"/>
                    <a:pt x="131" y="208"/>
                  </a:cubicBezTo>
                  <a:cubicBezTo>
                    <a:pt x="116" y="191"/>
                    <a:pt x="85" y="217"/>
                    <a:pt x="77" y="191"/>
                  </a:cubicBezTo>
                  <a:cubicBezTo>
                    <a:pt x="69" y="174"/>
                    <a:pt x="69" y="165"/>
                    <a:pt x="69" y="139"/>
                  </a:cubicBezTo>
                  <a:cubicBezTo>
                    <a:pt x="69" y="121"/>
                    <a:pt x="85" y="121"/>
                    <a:pt x="93" y="104"/>
                  </a:cubicBezTo>
                  <a:cubicBezTo>
                    <a:pt x="108" y="87"/>
                    <a:pt x="108" y="78"/>
                    <a:pt x="100" y="60"/>
                  </a:cubicBezTo>
                  <a:cubicBezTo>
                    <a:pt x="100" y="60"/>
                    <a:pt x="100" y="17"/>
                    <a:pt x="93" y="17"/>
                  </a:cubicBezTo>
                  <a:cubicBezTo>
                    <a:pt x="85" y="17"/>
                    <a:pt x="100" y="17"/>
                    <a:pt x="93" y="17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2" name="path 132"/>
            <p:cNvSpPr/>
            <p:nvPr/>
          </p:nvSpPr>
          <p:spPr>
            <a:xfrm>
              <a:off x="0" y="282"/>
              <a:ext cx="96960" cy="159292"/>
            </a:xfrm>
            <a:custGeom>
              <a:avLst/>
              <a:gdLst/>
              <a:ahLst/>
              <a:cxnLst/>
              <a:rect l="0" t="0" r="0" b="0"/>
              <a:pathLst>
                <a:path w="152" h="250">
                  <a:moveTo>
                    <a:pt x="100" y="16"/>
                  </a:moveTo>
                  <a:cubicBezTo>
                    <a:pt x="85" y="8"/>
                    <a:pt x="92" y="43"/>
                    <a:pt x="77" y="16"/>
                  </a:cubicBezTo>
                  <a:cubicBezTo>
                    <a:pt x="69" y="0"/>
                    <a:pt x="38" y="8"/>
                    <a:pt x="38" y="25"/>
                  </a:cubicBezTo>
                  <a:cubicBezTo>
                    <a:pt x="30" y="51"/>
                    <a:pt x="38" y="69"/>
                    <a:pt x="30" y="95"/>
                  </a:cubicBezTo>
                  <a:lnTo>
                    <a:pt x="30" y="112"/>
                  </a:lnTo>
                  <a:cubicBezTo>
                    <a:pt x="23" y="121"/>
                    <a:pt x="7" y="112"/>
                    <a:pt x="7" y="112"/>
                  </a:cubicBezTo>
                  <a:cubicBezTo>
                    <a:pt x="7" y="112"/>
                    <a:pt x="23" y="191"/>
                    <a:pt x="30" y="191"/>
                  </a:cubicBezTo>
                  <a:cubicBezTo>
                    <a:pt x="30" y="191"/>
                    <a:pt x="38" y="164"/>
                    <a:pt x="46" y="173"/>
                  </a:cubicBezTo>
                  <a:cubicBezTo>
                    <a:pt x="46" y="173"/>
                    <a:pt x="61" y="182"/>
                    <a:pt x="61" y="191"/>
                  </a:cubicBezTo>
                  <a:cubicBezTo>
                    <a:pt x="61" y="199"/>
                    <a:pt x="38" y="182"/>
                    <a:pt x="38" y="199"/>
                  </a:cubicBezTo>
                  <a:cubicBezTo>
                    <a:pt x="38" y="217"/>
                    <a:pt x="54" y="234"/>
                    <a:pt x="69" y="225"/>
                  </a:cubicBezTo>
                  <a:cubicBezTo>
                    <a:pt x="77" y="225"/>
                    <a:pt x="85" y="208"/>
                    <a:pt x="92" y="217"/>
                  </a:cubicBezTo>
                  <a:lnTo>
                    <a:pt x="123" y="243"/>
                  </a:lnTo>
                  <a:cubicBezTo>
                    <a:pt x="131" y="234"/>
                    <a:pt x="108" y="225"/>
                    <a:pt x="116" y="217"/>
                  </a:cubicBezTo>
                  <a:cubicBezTo>
                    <a:pt x="108" y="225"/>
                    <a:pt x="162" y="243"/>
                    <a:pt x="139" y="208"/>
                  </a:cubicBezTo>
                  <a:cubicBezTo>
                    <a:pt x="123" y="191"/>
                    <a:pt x="92" y="217"/>
                    <a:pt x="85" y="191"/>
                  </a:cubicBezTo>
                  <a:cubicBezTo>
                    <a:pt x="77" y="173"/>
                    <a:pt x="77" y="164"/>
                    <a:pt x="77" y="138"/>
                  </a:cubicBezTo>
                  <a:cubicBezTo>
                    <a:pt x="77" y="121"/>
                    <a:pt x="92" y="121"/>
                    <a:pt x="100" y="104"/>
                  </a:cubicBezTo>
                  <a:cubicBezTo>
                    <a:pt x="116" y="86"/>
                    <a:pt x="116" y="77"/>
                    <a:pt x="108" y="60"/>
                  </a:cubicBezTo>
                  <a:cubicBezTo>
                    <a:pt x="108" y="60"/>
                    <a:pt x="108" y="16"/>
                    <a:pt x="100" y="16"/>
                  </a:cubicBezTo>
                  <a:cubicBezTo>
                    <a:pt x="92" y="16"/>
                    <a:pt x="108" y="16"/>
                    <a:pt x="100" y="16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134" name="picture 1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593885" y="3528547"/>
            <a:ext cx="3598115" cy="2289436"/>
          </a:xfrm>
          <a:prstGeom prst="rect">
            <a:avLst/>
          </a:prstGeom>
        </p:spPr>
      </p:pic>
      <p:sp>
        <p:nvSpPr>
          <p:cNvPr id="136" name="path 136"/>
          <p:cNvSpPr/>
          <p:nvPr/>
        </p:nvSpPr>
        <p:spPr>
          <a:xfrm>
            <a:off x="6532189" y="4640710"/>
            <a:ext cx="125932" cy="146484"/>
          </a:xfrm>
          <a:custGeom>
            <a:avLst/>
            <a:gdLst/>
            <a:ahLst/>
            <a:cxnLst/>
            <a:rect l="0" t="0" r="0" b="0"/>
            <a:pathLst>
              <a:path w="198" h="230">
                <a:moveTo>
                  <a:pt x="162" y="7"/>
                </a:moveTo>
                <a:cubicBezTo>
                  <a:pt x="124" y="16"/>
                  <a:pt x="146" y="96"/>
                  <a:pt x="177" y="78"/>
                </a:cubicBezTo>
                <a:cubicBezTo>
                  <a:pt x="200" y="69"/>
                  <a:pt x="192" y="0"/>
                  <a:pt x="162" y="7"/>
                </a:cubicBezTo>
                <a:cubicBezTo>
                  <a:pt x="146" y="7"/>
                  <a:pt x="169" y="7"/>
                  <a:pt x="162" y="7"/>
                </a:cubicBezTo>
                <a:moveTo>
                  <a:pt x="85" y="163"/>
                </a:moveTo>
                <a:cubicBezTo>
                  <a:pt x="69" y="145"/>
                  <a:pt x="38" y="128"/>
                  <a:pt x="23" y="154"/>
                </a:cubicBezTo>
                <a:cubicBezTo>
                  <a:pt x="8" y="172"/>
                  <a:pt x="0" y="190"/>
                  <a:pt x="15" y="207"/>
                </a:cubicBezTo>
                <a:cubicBezTo>
                  <a:pt x="31" y="242"/>
                  <a:pt x="38" y="207"/>
                  <a:pt x="54" y="207"/>
                </a:cubicBezTo>
                <a:cubicBezTo>
                  <a:pt x="77" y="207"/>
                  <a:pt x="100" y="172"/>
                  <a:pt x="85" y="163"/>
                </a:cubicBezTo>
                <a:cubicBezTo>
                  <a:pt x="77" y="154"/>
                  <a:pt x="92" y="163"/>
                  <a:pt x="85" y="163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8" name="group 8"/>
          <p:cNvGrpSpPr/>
          <p:nvPr/>
        </p:nvGrpSpPr>
        <p:grpSpPr>
          <a:xfrm rot="21600000">
            <a:off x="8492020" y="3370808"/>
            <a:ext cx="67319" cy="59632"/>
            <a:chOff x="0" y="0"/>
            <a:chExt cx="67319" cy="59632"/>
          </a:xfrm>
        </p:grpSpPr>
        <p:sp>
          <p:nvSpPr>
            <p:cNvPr id="138" name="path 138"/>
            <p:cNvSpPr/>
            <p:nvPr/>
          </p:nvSpPr>
          <p:spPr>
            <a:xfrm>
              <a:off x="0" y="4762"/>
              <a:ext cx="66532" cy="54089"/>
            </a:xfrm>
            <a:custGeom>
              <a:avLst/>
              <a:gdLst/>
              <a:ahLst/>
              <a:cxnLst/>
              <a:rect l="0" t="0" r="0" b="0"/>
              <a:pathLst>
                <a:path w="104" h="85">
                  <a:moveTo>
                    <a:pt x="97" y="8"/>
                  </a:moveTo>
                  <a:cubicBezTo>
                    <a:pt x="89" y="8"/>
                    <a:pt x="81" y="0"/>
                    <a:pt x="66" y="0"/>
                  </a:cubicBezTo>
                  <a:cubicBezTo>
                    <a:pt x="50" y="0"/>
                    <a:pt x="43" y="8"/>
                    <a:pt x="27" y="17"/>
                  </a:cubicBezTo>
                  <a:cubicBezTo>
                    <a:pt x="12" y="34"/>
                    <a:pt x="-3" y="59"/>
                    <a:pt x="27" y="76"/>
                  </a:cubicBezTo>
                  <a:cubicBezTo>
                    <a:pt x="43" y="85"/>
                    <a:pt x="73" y="68"/>
                    <a:pt x="81" y="51"/>
                  </a:cubicBezTo>
                  <a:cubicBezTo>
                    <a:pt x="81" y="42"/>
                    <a:pt x="104" y="8"/>
                    <a:pt x="97" y="8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0" name="path 140"/>
            <p:cNvSpPr/>
            <p:nvPr/>
          </p:nvSpPr>
          <p:spPr>
            <a:xfrm>
              <a:off x="1587" y="0"/>
              <a:ext cx="65732" cy="59632"/>
            </a:xfrm>
            <a:custGeom>
              <a:avLst/>
              <a:gdLst/>
              <a:ahLst/>
              <a:cxnLst/>
              <a:rect l="0" t="0" r="0" b="0"/>
              <a:pathLst>
                <a:path w="103" h="93">
                  <a:moveTo>
                    <a:pt x="94" y="16"/>
                  </a:moveTo>
                  <a:cubicBezTo>
                    <a:pt x="86" y="16"/>
                    <a:pt x="79" y="7"/>
                    <a:pt x="63" y="7"/>
                  </a:cubicBezTo>
                  <a:cubicBezTo>
                    <a:pt x="48" y="7"/>
                    <a:pt x="40" y="16"/>
                    <a:pt x="25" y="24"/>
                  </a:cubicBezTo>
                  <a:cubicBezTo>
                    <a:pt x="9" y="41"/>
                    <a:pt x="-5" y="67"/>
                    <a:pt x="25" y="84"/>
                  </a:cubicBezTo>
                  <a:cubicBezTo>
                    <a:pt x="40" y="92"/>
                    <a:pt x="71" y="75"/>
                    <a:pt x="79" y="58"/>
                  </a:cubicBezTo>
                  <a:cubicBezTo>
                    <a:pt x="79" y="50"/>
                    <a:pt x="102" y="16"/>
                    <a:pt x="94" y="16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21600000">
            <a:off x="6948654" y="2773212"/>
            <a:ext cx="481642" cy="457908"/>
            <a:chOff x="0" y="0"/>
            <a:chExt cx="481642" cy="457908"/>
          </a:xfrm>
        </p:grpSpPr>
        <p:sp>
          <p:nvSpPr>
            <p:cNvPr id="142" name="path 142"/>
            <p:cNvSpPr/>
            <p:nvPr/>
          </p:nvSpPr>
          <p:spPr>
            <a:xfrm>
              <a:off x="4762" y="0"/>
              <a:ext cx="476880" cy="453145"/>
            </a:xfrm>
            <a:custGeom>
              <a:avLst/>
              <a:gdLst/>
              <a:ahLst/>
              <a:cxnLst/>
              <a:rect l="0" t="0" r="0" b="0"/>
              <a:pathLst>
                <a:path w="750" h="713">
                  <a:moveTo>
                    <a:pt x="731" y="618"/>
                  </a:moveTo>
                  <a:cubicBezTo>
                    <a:pt x="716" y="610"/>
                    <a:pt x="724" y="593"/>
                    <a:pt x="716" y="575"/>
                  </a:cubicBezTo>
                  <a:cubicBezTo>
                    <a:pt x="716" y="567"/>
                    <a:pt x="701" y="558"/>
                    <a:pt x="693" y="550"/>
                  </a:cubicBezTo>
                  <a:cubicBezTo>
                    <a:pt x="678" y="541"/>
                    <a:pt x="670" y="524"/>
                    <a:pt x="662" y="507"/>
                  </a:cubicBezTo>
                  <a:cubicBezTo>
                    <a:pt x="647" y="489"/>
                    <a:pt x="654" y="489"/>
                    <a:pt x="670" y="464"/>
                  </a:cubicBezTo>
                  <a:cubicBezTo>
                    <a:pt x="678" y="455"/>
                    <a:pt x="693" y="438"/>
                    <a:pt x="685" y="421"/>
                  </a:cubicBezTo>
                  <a:cubicBezTo>
                    <a:pt x="678" y="412"/>
                    <a:pt x="654" y="412"/>
                    <a:pt x="647" y="412"/>
                  </a:cubicBezTo>
                  <a:cubicBezTo>
                    <a:pt x="639" y="403"/>
                    <a:pt x="647" y="386"/>
                    <a:pt x="647" y="386"/>
                  </a:cubicBezTo>
                  <a:cubicBezTo>
                    <a:pt x="639" y="369"/>
                    <a:pt x="639" y="343"/>
                    <a:pt x="647" y="335"/>
                  </a:cubicBezTo>
                  <a:cubicBezTo>
                    <a:pt x="662" y="317"/>
                    <a:pt x="639" y="309"/>
                    <a:pt x="631" y="300"/>
                  </a:cubicBezTo>
                  <a:cubicBezTo>
                    <a:pt x="631" y="292"/>
                    <a:pt x="647" y="266"/>
                    <a:pt x="654" y="257"/>
                  </a:cubicBezTo>
                  <a:cubicBezTo>
                    <a:pt x="654" y="249"/>
                    <a:pt x="670" y="163"/>
                    <a:pt x="662" y="163"/>
                  </a:cubicBezTo>
                  <a:cubicBezTo>
                    <a:pt x="639" y="163"/>
                    <a:pt x="631" y="163"/>
                    <a:pt x="608" y="145"/>
                  </a:cubicBezTo>
                  <a:cubicBezTo>
                    <a:pt x="600" y="137"/>
                    <a:pt x="593" y="128"/>
                    <a:pt x="585" y="120"/>
                  </a:cubicBezTo>
                  <a:cubicBezTo>
                    <a:pt x="577" y="111"/>
                    <a:pt x="554" y="111"/>
                    <a:pt x="547" y="102"/>
                  </a:cubicBezTo>
                  <a:cubicBezTo>
                    <a:pt x="531" y="102"/>
                    <a:pt x="523" y="102"/>
                    <a:pt x="508" y="94"/>
                  </a:cubicBezTo>
                  <a:cubicBezTo>
                    <a:pt x="500" y="77"/>
                    <a:pt x="485" y="85"/>
                    <a:pt x="470" y="85"/>
                  </a:cubicBezTo>
                  <a:cubicBezTo>
                    <a:pt x="462" y="94"/>
                    <a:pt x="446" y="85"/>
                    <a:pt x="439" y="94"/>
                  </a:cubicBezTo>
                  <a:cubicBezTo>
                    <a:pt x="423" y="94"/>
                    <a:pt x="416" y="111"/>
                    <a:pt x="408" y="120"/>
                  </a:cubicBezTo>
                  <a:cubicBezTo>
                    <a:pt x="400" y="128"/>
                    <a:pt x="377" y="120"/>
                    <a:pt x="377" y="137"/>
                  </a:cubicBezTo>
                  <a:cubicBezTo>
                    <a:pt x="377" y="154"/>
                    <a:pt x="369" y="154"/>
                    <a:pt x="354" y="163"/>
                  </a:cubicBezTo>
                  <a:cubicBezTo>
                    <a:pt x="315" y="171"/>
                    <a:pt x="285" y="171"/>
                    <a:pt x="254" y="145"/>
                  </a:cubicBezTo>
                  <a:cubicBezTo>
                    <a:pt x="246" y="137"/>
                    <a:pt x="238" y="128"/>
                    <a:pt x="231" y="128"/>
                  </a:cubicBezTo>
                  <a:cubicBezTo>
                    <a:pt x="215" y="111"/>
                    <a:pt x="208" y="120"/>
                    <a:pt x="192" y="120"/>
                  </a:cubicBezTo>
                  <a:cubicBezTo>
                    <a:pt x="184" y="111"/>
                    <a:pt x="184" y="85"/>
                    <a:pt x="184" y="77"/>
                  </a:cubicBezTo>
                  <a:cubicBezTo>
                    <a:pt x="161" y="68"/>
                    <a:pt x="154" y="59"/>
                    <a:pt x="154" y="34"/>
                  </a:cubicBezTo>
                  <a:cubicBezTo>
                    <a:pt x="154" y="-8"/>
                    <a:pt x="123" y="16"/>
                    <a:pt x="107" y="34"/>
                  </a:cubicBezTo>
                  <a:cubicBezTo>
                    <a:pt x="100" y="42"/>
                    <a:pt x="92" y="51"/>
                    <a:pt x="84" y="51"/>
                  </a:cubicBezTo>
                  <a:cubicBezTo>
                    <a:pt x="69" y="42"/>
                    <a:pt x="46" y="42"/>
                    <a:pt x="38" y="25"/>
                  </a:cubicBezTo>
                  <a:cubicBezTo>
                    <a:pt x="23" y="8"/>
                    <a:pt x="23" y="0"/>
                    <a:pt x="7" y="16"/>
                  </a:cubicBezTo>
                  <a:cubicBezTo>
                    <a:pt x="7" y="25"/>
                    <a:pt x="0" y="25"/>
                    <a:pt x="0" y="34"/>
                  </a:cubicBezTo>
                  <a:cubicBezTo>
                    <a:pt x="0" y="42"/>
                    <a:pt x="0" y="51"/>
                    <a:pt x="7" y="59"/>
                  </a:cubicBezTo>
                  <a:cubicBezTo>
                    <a:pt x="7" y="59"/>
                    <a:pt x="15" y="77"/>
                    <a:pt x="7" y="77"/>
                  </a:cubicBezTo>
                  <a:cubicBezTo>
                    <a:pt x="7" y="85"/>
                    <a:pt x="0" y="85"/>
                    <a:pt x="7" y="94"/>
                  </a:cubicBezTo>
                  <a:cubicBezTo>
                    <a:pt x="7" y="102"/>
                    <a:pt x="23" y="102"/>
                    <a:pt x="23" y="111"/>
                  </a:cubicBezTo>
                  <a:cubicBezTo>
                    <a:pt x="23" y="120"/>
                    <a:pt x="15" y="128"/>
                    <a:pt x="23" y="128"/>
                  </a:cubicBezTo>
                  <a:cubicBezTo>
                    <a:pt x="30" y="145"/>
                    <a:pt x="30" y="154"/>
                    <a:pt x="38" y="171"/>
                  </a:cubicBezTo>
                  <a:cubicBezTo>
                    <a:pt x="46" y="180"/>
                    <a:pt x="46" y="188"/>
                    <a:pt x="61" y="197"/>
                  </a:cubicBezTo>
                  <a:lnTo>
                    <a:pt x="77" y="206"/>
                  </a:lnTo>
                  <a:cubicBezTo>
                    <a:pt x="84" y="240"/>
                    <a:pt x="15" y="274"/>
                    <a:pt x="61" y="309"/>
                  </a:cubicBezTo>
                  <a:cubicBezTo>
                    <a:pt x="77" y="317"/>
                    <a:pt x="77" y="335"/>
                    <a:pt x="92" y="343"/>
                  </a:cubicBezTo>
                  <a:cubicBezTo>
                    <a:pt x="107" y="360"/>
                    <a:pt x="123" y="369"/>
                    <a:pt x="138" y="395"/>
                  </a:cubicBezTo>
                  <a:cubicBezTo>
                    <a:pt x="138" y="403"/>
                    <a:pt x="130" y="412"/>
                    <a:pt x="130" y="421"/>
                  </a:cubicBezTo>
                  <a:cubicBezTo>
                    <a:pt x="138" y="429"/>
                    <a:pt x="154" y="429"/>
                    <a:pt x="146" y="438"/>
                  </a:cubicBezTo>
                  <a:cubicBezTo>
                    <a:pt x="146" y="464"/>
                    <a:pt x="161" y="472"/>
                    <a:pt x="169" y="489"/>
                  </a:cubicBezTo>
                  <a:cubicBezTo>
                    <a:pt x="184" y="481"/>
                    <a:pt x="177" y="472"/>
                    <a:pt x="184" y="464"/>
                  </a:cubicBezTo>
                  <a:lnTo>
                    <a:pt x="192" y="472"/>
                  </a:lnTo>
                  <a:cubicBezTo>
                    <a:pt x="208" y="472"/>
                    <a:pt x="192" y="472"/>
                    <a:pt x="200" y="481"/>
                  </a:cubicBezTo>
                  <a:cubicBezTo>
                    <a:pt x="208" y="489"/>
                    <a:pt x="215" y="464"/>
                    <a:pt x="231" y="481"/>
                  </a:cubicBezTo>
                  <a:cubicBezTo>
                    <a:pt x="246" y="507"/>
                    <a:pt x="254" y="532"/>
                    <a:pt x="269" y="558"/>
                  </a:cubicBezTo>
                  <a:cubicBezTo>
                    <a:pt x="285" y="584"/>
                    <a:pt x="323" y="610"/>
                    <a:pt x="354" y="627"/>
                  </a:cubicBezTo>
                  <a:cubicBezTo>
                    <a:pt x="369" y="636"/>
                    <a:pt x="385" y="636"/>
                    <a:pt x="400" y="644"/>
                  </a:cubicBezTo>
                  <a:cubicBezTo>
                    <a:pt x="408" y="644"/>
                    <a:pt x="431" y="636"/>
                    <a:pt x="431" y="636"/>
                  </a:cubicBezTo>
                  <a:lnTo>
                    <a:pt x="431" y="644"/>
                  </a:lnTo>
                  <a:cubicBezTo>
                    <a:pt x="439" y="644"/>
                    <a:pt x="462" y="627"/>
                    <a:pt x="470" y="618"/>
                  </a:cubicBezTo>
                  <a:lnTo>
                    <a:pt x="462" y="618"/>
                  </a:lnTo>
                  <a:cubicBezTo>
                    <a:pt x="462" y="610"/>
                    <a:pt x="477" y="618"/>
                    <a:pt x="477" y="618"/>
                  </a:cubicBezTo>
                  <a:cubicBezTo>
                    <a:pt x="493" y="627"/>
                    <a:pt x="493" y="636"/>
                    <a:pt x="500" y="653"/>
                  </a:cubicBezTo>
                  <a:cubicBezTo>
                    <a:pt x="508" y="679"/>
                    <a:pt x="516" y="679"/>
                    <a:pt x="531" y="687"/>
                  </a:cubicBezTo>
                  <a:cubicBezTo>
                    <a:pt x="577" y="696"/>
                    <a:pt x="631" y="705"/>
                    <a:pt x="678" y="713"/>
                  </a:cubicBezTo>
                  <a:cubicBezTo>
                    <a:pt x="678" y="679"/>
                    <a:pt x="685" y="670"/>
                    <a:pt x="708" y="653"/>
                  </a:cubicBezTo>
                  <a:cubicBezTo>
                    <a:pt x="724" y="644"/>
                    <a:pt x="762" y="636"/>
                    <a:pt x="731" y="618"/>
                  </a:cubicBezTo>
                  <a:cubicBezTo>
                    <a:pt x="724" y="610"/>
                    <a:pt x="747" y="627"/>
                    <a:pt x="731" y="618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4" name="path 144"/>
            <p:cNvSpPr/>
            <p:nvPr/>
          </p:nvSpPr>
          <p:spPr>
            <a:xfrm>
              <a:off x="0" y="0"/>
              <a:ext cx="481642" cy="457908"/>
            </a:xfrm>
            <a:custGeom>
              <a:avLst/>
              <a:gdLst/>
              <a:ahLst/>
              <a:cxnLst/>
              <a:rect l="0" t="0" r="0" b="0"/>
              <a:pathLst>
                <a:path w="758" h="721">
                  <a:moveTo>
                    <a:pt x="739" y="618"/>
                  </a:moveTo>
                  <a:cubicBezTo>
                    <a:pt x="724" y="610"/>
                    <a:pt x="731" y="593"/>
                    <a:pt x="724" y="575"/>
                  </a:cubicBezTo>
                  <a:cubicBezTo>
                    <a:pt x="724" y="567"/>
                    <a:pt x="708" y="558"/>
                    <a:pt x="700" y="550"/>
                  </a:cubicBezTo>
                  <a:cubicBezTo>
                    <a:pt x="685" y="541"/>
                    <a:pt x="677" y="524"/>
                    <a:pt x="670" y="507"/>
                  </a:cubicBezTo>
                  <a:cubicBezTo>
                    <a:pt x="654" y="489"/>
                    <a:pt x="662" y="489"/>
                    <a:pt x="677" y="464"/>
                  </a:cubicBezTo>
                  <a:cubicBezTo>
                    <a:pt x="685" y="455"/>
                    <a:pt x="700" y="438"/>
                    <a:pt x="693" y="421"/>
                  </a:cubicBezTo>
                  <a:cubicBezTo>
                    <a:pt x="685" y="412"/>
                    <a:pt x="662" y="412"/>
                    <a:pt x="654" y="412"/>
                  </a:cubicBezTo>
                  <a:cubicBezTo>
                    <a:pt x="647" y="403"/>
                    <a:pt x="654" y="386"/>
                    <a:pt x="654" y="386"/>
                  </a:cubicBezTo>
                  <a:cubicBezTo>
                    <a:pt x="647" y="369"/>
                    <a:pt x="647" y="343"/>
                    <a:pt x="654" y="335"/>
                  </a:cubicBezTo>
                  <a:cubicBezTo>
                    <a:pt x="670" y="317"/>
                    <a:pt x="647" y="309"/>
                    <a:pt x="639" y="300"/>
                  </a:cubicBezTo>
                  <a:cubicBezTo>
                    <a:pt x="639" y="292"/>
                    <a:pt x="654" y="266"/>
                    <a:pt x="662" y="257"/>
                  </a:cubicBezTo>
                  <a:cubicBezTo>
                    <a:pt x="662" y="249"/>
                    <a:pt x="677" y="163"/>
                    <a:pt x="670" y="163"/>
                  </a:cubicBezTo>
                  <a:cubicBezTo>
                    <a:pt x="647" y="163"/>
                    <a:pt x="639" y="163"/>
                    <a:pt x="616" y="145"/>
                  </a:cubicBezTo>
                  <a:cubicBezTo>
                    <a:pt x="608" y="137"/>
                    <a:pt x="600" y="128"/>
                    <a:pt x="593" y="120"/>
                  </a:cubicBezTo>
                  <a:cubicBezTo>
                    <a:pt x="585" y="111"/>
                    <a:pt x="562" y="111"/>
                    <a:pt x="554" y="102"/>
                  </a:cubicBezTo>
                  <a:cubicBezTo>
                    <a:pt x="539" y="102"/>
                    <a:pt x="531" y="102"/>
                    <a:pt x="516" y="94"/>
                  </a:cubicBezTo>
                  <a:cubicBezTo>
                    <a:pt x="508" y="77"/>
                    <a:pt x="492" y="85"/>
                    <a:pt x="477" y="85"/>
                  </a:cubicBezTo>
                  <a:cubicBezTo>
                    <a:pt x="469" y="94"/>
                    <a:pt x="454" y="85"/>
                    <a:pt x="446" y="94"/>
                  </a:cubicBezTo>
                  <a:cubicBezTo>
                    <a:pt x="431" y="94"/>
                    <a:pt x="423" y="111"/>
                    <a:pt x="415" y="120"/>
                  </a:cubicBezTo>
                  <a:cubicBezTo>
                    <a:pt x="408" y="128"/>
                    <a:pt x="385" y="120"/>
                    <a:pt x="385" y="137"/>
                  </a:cubicBezTo>
                  <a:cubicBezTo>
                    <a:pt x="385" y="154"/>
                    <a:pt x="377" y="154"/>
                    <a:pt x="361" y="163"/>
                  </a:cubicBezTo>
                  <a:cubicBezTo>
                    <a:pt x="323" y="171"/>
                    <a:pt x="292" y="171"/>
                    <a:pt x="261" y="145"/>
                  </a:cubicBezTo>
                  <a:cubicBezTo>
                    <a:pt x="254" y="137"/>
                    <a:pt x="246" y="128"/>
                    <a:pt x="238" y="128"/>
                  </a:cubicBezTo>
                  <a:cubicBezTo>
                    <a:pt x="223" y="111"/>
                    <a:pt x="215" y="120"/>
                    <a:pt x="200" y="120"/>
                  </a:cubicBezTo>
                  <a:cubicBezTo>
                    <a:pt x="192" y="111"/>
                    <a:pt x="192" y="85"/>
                    <a:pt x="192" y="77"/>
                  </a:cubicBezTo>
                  <a:cubicBezTo>
                    <a:pt x="169" y="68"/>
                    <a:pt x="161" y="59"/>
                    <a:pt x="161" y="34"/>
                  </a:cubicBezTo>
                  <a:cubicBezTo>
                    <a:pt x="161" y="-8"/>
                    <a:pt x="130" y="16"/>
                    <a:pt x="115" y="34"/>
                  </a:cubicBezTo>
                  <a:cubicBezTo>
                    <a:pt x="107" y="42"/>
                    <a:pt x="99" y="51"/>
                    <a:pt x="92" y="51"/>
                  </a:cubicBezTo>
                  <a:cubicBezTo>
                    <a:pt x="76" y="42"/>
                    <a:pt x="53" y="42"/>
                    <a:pt x="46" y="25"/>
                  </a:cubicBezTo>
                  <a:cubicBezTo>
                    <a:pt x="30" y="8"/>
                    <a:pt x="30" y="0"/>
                    <a:pt x="15" y="16"/>
                  </a:cubicBezTo>
                  <a:cubicBezTo>
                    <a:pt x="15" y="25"/>
                    <a:pt x="7" y="25"/>
                    <a:pt x="7" y="34"/>
                  </a:cubicBezTo>
                  <a:cubicBezTo>
                    <a:pt x="7" y="42"/>
                    <a:pt x="7" y="51"/>
                    <a:pt x="15" y="59"/>
                  </a:cubicBezTo>
                  <a:cubicBezTo>
                    <a:pt x="15" y="59"/>
                    <a:pt x="22" y="77"/>
                    <a:pt x="15" y="77"/>
                  </a:cubicBezTo>
                  <a:cubicBezTo>
                    <a:pt x="15" y="85"/>
                    <a:pt x="7" y="85"/>
                    <a:pt x="15" y="94"/>
                  </a:cubicBezTo>
                  <a:cubicBezTo>
                    <a:pt x="15" y="102"/>
                    <a:pt x="30" y="102"/>
                    <a:pt x="30" y="111"/>
                  </a:cubicBezTo>
                  <a:cubicBezTo>
                    <a:pt x="30" y="120"/>
                    <a:pt x="22" y="128"/>
                    <a:pt x="30" y="128"/>
                  </a:cubicBezTo>
                  <a:cubicBezTo>
                    <a:pt x="38" y="145"/>
                    <a:pt x="38" y="154"/>
                    <a:pt x="46" y="171"/>
                  </a:cubicBezTo>
                  <a:cubicBezTo>
                    <a:pt x="53" y="180"/>
                    <a:pt x="53" y="188"/>
                    <a:pt x="69" y="197"/>
                  </a:cubicBezTo>
                  <a:lnTo>
                    <a:pt x="84" y="206"/>
                  </a:lnTo>
                  <a:cubicBezTo>
                    <a:pt x="92" y="240"/>
                    <a:pt x="22" y="274"/>
                    <a:pt x="69" y="309"/>
                  </a:cubicBezTo>
                  <a:cubicBezTo>
                    <a:pt x="84" y="317"/>
                    <a:pt x="84" y="335"/>
                    <a:pt x="99" y="343"/>
                  </a:cubicBezTo>
                  <a:cubicBezTo>
                    <a:pt x="115" y="360"/>
                    <a:pt x="130" y="369"/>
                    <a:pt x="146" y="395"/>
                  </a:cubicBezTo>
                  <a:cubicBezTo>
                    <a:pt x="146" y="403"/>
                    <a:pt x="138" y="412"/>
                    <a:pt x="138" y="421"/>
                  </a:cubicBezTo>
                  <a:cubicBezTo>
                    <a:pt x="146" y="429"/>
                    <a:pt x="161" y="429"/>
                    <a:pt x="153" y="438"/>
                  </a:cubicBezTo>
                  <a:cubicBezTo>
                    <a:pt x="153" y="464"/>
                    <a:pt x="169" y="472"/>
                    <a:pt x="176" y="489"/>
                  </a:cubicBezTo>
                  <a:cubicBezTo>
                    <a:pt x="192" y="481"/>
                    <a:pt x="184" y="472"/>
                    <a:pt x="192" y="464"/>
                  </a:cubicBezTo>
                  <a:lnTo>
                    <a:pt x="200" y="472"/>
                  </a:lnTo>
                  <a:cubicBezTo>
                    <a:pt x="215" y="472"/>
                    <a:pt x="200" y="472"/>
                    <a:pt x="207" y="481"/>
                  </a:cubicBezTo>
                  <a:cubicBezTo>
                    <a:pt x="215" y="489"/>
                    <a:pt x="223" y="464"/>
                    <a:pt x="238" y="481"/>
                  </a:cubicBezTo>
                  <a:cubicBezTo>
                    <a:pt x="254" y="507"/>
                    <a:pt x="261" y="532"/>
                    <a:pt x="277" y="558"/>
                  </a:cubicBezTo>
                  <a:cubicBezTo>
                    <a:pt x="292" y="584"/>
                    <a:pt x="331" y="610"/>
                    <a:pt x="361" y="627"/>
                  </a:cubicBezTo>
                  <a:cubicBezTo>
                    <a:pt x="377" y="636"/>
                    <a:pt x="392" y="636"/>
                    <a:pt x="408" y="644"/>
                  </a:cubicBezTo>
                  <a:cubicBezTo>
                    <a:pt x="415" y="644"/>
                    <a:pt x="438" y="636"/>
                    <a:pt x="438" y="636"/>
                  </a:cubicBezTo>
                  <a:lnTo>
                    <a:pt x="438" y="644"/>
                  </a:lnTo>
                  <a:cubicBezTo>
                    <a:pt x="446" y="644"/>
                    <a:pt x="469" y="627"/>
                    <a:pt x="477" y="618"/>
                  </a:cubicBezTo>
                  <a:lnTo>
                    <a:pt x="469" y="618"/>
                  </a:lnTo>
                  <a:cubicBezTo>
                    <a:pt x="469" y="610"/>
                    <a:pt x="485" y="618"/>
                    <a:pt x="485" y="618"/>
                  </a:cubicBezTo>
                  <a:cubicBezTo>
                    <a:pt x="500" y="627"/>
                    <a:pt x="500" y="636"/>
                    <a:pt x="508" y="653"/>
                  </a:cubicBezTo>
                  <a:cubicBezTo>
                    <a:pt x="516" y="679"/>
                    <a:pt x="523" y="679"/>
                    <a:pt x="539" y="687"/>
                  </a:cubicBezTo>
                  <a:cubicBezTo>
                    <a:pt x="585" y="696"/>
                    <a:pt x="639" y="705"/>
                    <a:pt x="685" y="713"/>
                  </a:cubicBezTo>
                  <a:cubicBezTo>
                    <a:pt x="685" y="679"/>
                    <a:pt x="693" y="670"/>
                    <a:pt x="716" y="653"/>
                  </a:cubicBezTo>
                  <a:cubicBezTo>
                    <a:pt x="731" y="644"/>
                    <a:pt x="770" y="636"/>
                    <a:pt x="739" y="618"/>
                  </a:cubicBezTo>
                  <a:cubicBezTo>
                    <a:pt x="731" y="610"/>
                    <a:pt x="754" y="627"/>
                    <a:pt x="739" y="618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6" name="path 146"/>
            <p:cNvSpPr/>
            <p:nvPr/>
          </p:nvSpPr>
          <p:spPr>
            <a:xfrm>
              <a:off x="63214" y="296255"/>
              <a:ext cx="43434" cy="54312"/>
            </a:xfrm>
            <a:custGeom>
              <a:avLst/>
              <a:gdLst/>
              <a:ahLst/>
              <a:cxnLst/>
              <a:rect l="0" t="0" r="0" b="0"/>
              <a:pathLst>
                <a:path w="68" h="85">
                  <a:moveTo>
                    <a:pt x="22" y="15"/>
                  </a:moveTo>
                  <a:cubicBezTo>
                    <a:pt x="7" y="23"/>
                    <a:pt x="0" y="41"/>
                    <a:pt x="0" y="59"/>
                  </a:cubicBezTo>
                  <a:cubicBezTo>
                    <a:pt x="7" y="59"/>
                    <a:pt x="30" y="59"/>
                    <a:pt x="30" y="67"/>
                  </a:cubicBezTo>
                  <a:cubicBezTo>
                    <a:pt x="45" y="85"/>
                    <a:pt x="53" y="85"/>
                    <a:pt x="68" y="85"/>
                  </a:cubicBezTo>
                  <a:lnTo>
                    <a:pt x="53" y="41"/>
                  </a:lnTo>
                  <a:cubicBezTo>
                    <a:pt x="60" y="41"/>
                    <a:pt x="68" y="41"/>
                    <a:pt x="60" y="23"/>
                  </a:cubicBezTo>
                  <a:cubicBezTo>
                    <a:pt x="45" y="15"/>
                    <a:pt x="38" y="-2"/>
                    <a:pt x="22" y="15"/>
                  </a:cubicBezTo>
                  <a:cubicBezTo>
                    <a:pt x="7" y="32"/>
                    <a:pt x="30" y="6"/>
                    <a:pt x="22" y="15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8" name="path 148"/>
            <p:cNvSpPr/>
            <p:nvPr/>
          </p:nvSpPr>
          <p:spPr>
            <a:xfrm>
              <a:off x="58452" y="125710"/>
              <a:ext cx="371980" cy="229621"/>
            </a:xfrm>
            <a:custGeom>
              <a:avLst/>
              <a:gdLst/>
              <a:ahLst/>
              <a:cxnLst/>
              <a:rect l="0" t="0" r="0" b="0"/>
              <a:pathLst>
                <a:path w="585" h="361">
                  <a:moveTo>
                    <a:pt x="30" y="283"/>
                  </a:moveTo>
                  <a:cubicBezTo>
                    <a:pt x="15" y="292"/>
                    <a:pt x="7" y="310"/>
                    <a:pt x="7" y="327"/>
                  </a:cubicBezTo>
                  <a:cubicBezTo>
                    <a:pt x="15" y="327"/>
                    <a:pt x="37" y="327"/>
                    <a:pt x="37" y="336"/>
                  </a:cubicBezTo>
                  <a:cubicBezTo>
                    <a:pt x="53" y="354"/>
                    <a:pt x="60" y="354"/>
                    <a:pt x="75" y="354"/>
                  </a:cubicBezTo>
                  <a:lnTo>
                    <a:pt x="60" y="310"/>
                  </a:lnTo>
                  <a:cubicBezTo>
                    <a:pt x="68" y="310"/>
                    <a:pt x="75" y="310"/>
                    <a:pt x="68" y="292"/>
                  </a:cubicBezTo>
                  <a:cubicBezTo>
                    <a:pt x="53" y="283"/>
                    <a:pt x="45" y="265"/>
                    <a:pt x="30" y="283"/>
                  </a:cubicBezTo>
                  <a:cubicBezTo>
                    <a:pt x="15" y="301"/>
                    <a:pt x="37" y="274"/>
                    <a:pt x="30" y="283"/>
                  </a:cubicBezTo>
                  <a:moveTo>
                    <a:pt x="578" y="16"/>
                  </a:moveTo>
                  <a:lnTo>
                    <a:pt x="578" y="7"/>
                  </a:lnTo>
                  <a:lnTo>
                    <a:pt x="578" y="16"/>
                  </a:lnTo>
                  <a:close/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21600000">
            <a:off x="7351755" y="2815878"/>
            <a:ext cx="428203" cy="456028"/>
            <a:chOff x="0" y="0"/>
            <a:chExt cx="428203" cy="456028"/>
          </a:xfrm>
        </p:grpSpPr>
        <p:sp>
          <p:nvSpPr>
            <p:cNvPr id="150" name="path 150"/>
            <p:cNvSpPr/>
            <p:nvPr/>
          </p:nvSpPr>
          <p:spPr>
            <a:xfrm>
              <a:off x="17560" y="50506"/>
              <a:ext cx="405879" cy="404736"/>
            </a:xfrm>
            <a:custGeom>
              <a:avLst/>
              <a:gdLst/>
              <a:ahLst/>
              <a:cxnLst/>
              <a:rect l="0" t="0" r="0" b="0"/>
              <a:pathLst>
                <a:path w="639" h="637">
                  <a:moveTo>
                    <a:pt x="61" y="439"/>
                  </a:moveTo>
                  <a:cubicBezTo>
                    <a:pt x="61" y="447"/>
                    <a:pt x="61" y="456"/>
                    <a:pt x="69" y="465"/>
                  </a:cubicBezTo>
                  <a:cubicBezTo>
                    <a:pt x="77" y="473"/>
                    <a:pt x="84" y="482"/>
                    <a:pt x="84" y="490"/>
                  </a:cubicBezTo>
                  <a:cubicBezTo>
                    <a:pt x="84" y="499"/>
                    <a:pt x="46" y="516"/>
                    <a:pt x="38" y="525"/>
                  </a:cubicBezTo>
                  <a:cubicBezTo>
                    <a:pt x="30" y="525"/>
                    <a:pt x="23" y="534"/>
                    <a:pt x="23" y="551"/>
                  </a:cubicBezTo>
                  <a:cubicBezTo>
                    <a:pt x="23" y="568"/>
                    <a:pt x="23" y="568"/>
                    <a:pt x="46" y="568"/>
                  </a:cubicBezTo>
                  <a:cubicBezTo>
                    <a:pt x="61" y="559"/>
                    <a:pt x="84" y="559"/>
                    <a:pt x="100" y="551"/>
                  </a:cubicBezTo>
                  <a:cubicBezTo>
                    <a:pt x="115" y="551"/>
                    <a:pt x="130" y="551"/>
                    <a:pt x="146" y="559"/>
                  </a:cubicBezTo>
                  <a:lnTo>
                    <a:pt x="177" y="559"/>
                  </a:lnTo>
                  <a:cubicBezTo>
                    <a:pt x="192" y="559"/>
                    <a:pt x="200" y="551"/>
                    <a:pt x="215" y="551"/>
                  </a:cubicBezTo>
                  <a:cubicBezTo>
                    <a:pt x="223" y="551"/>
                    <a:pt x="223" y="568"/>
                    <a:pt x="223" y="577"/>
                  </a:cubicBezTo>
                  <a:cubicBezTo>
                    <a:pt x="231" y="585"/>
                    <a:pt x="238" y="585"/>
                    <a:pt x="246" y="594"/>
                  </a:cubicBezTo>
                  <a:cubicBezTo>
                    <a:pt x="246" y="602"/>
                    <a:pt x="254" y="620"/>
                    <a:pt x="254" y="628"/>
                  </a:cubicBezTo>
                  <a:cubicBezTo>
                    <a:pt x="269" y="637"/>
                    <a:pt x="261" y="620"/>
                    <a:pt x="261" y="611"/>
                  </a:cubicBezTo>
                  <a:cubicBezTo>
                    <a:pt x="269" y="611"/>
                    <a:pt x="277" y="628"/>
                    <a:pt x="277" y="628"/>
                  </a:cubicBezTo>
                  <a:cubicBezTo>
                    <a:pt x="292" y="620"/>
                    <a:pt x="308" y="602"/>
                    <a:pt x="331" y="611"/>
                  </a:cubicBezTo>
                  <a:cubicBezTo>
                    <a:pt x="338" y="611"/>
                    <a:pt x="346" y="611"/>
                    <a:pt x="354" y="602"/>
                  </a:cubicBezTo>
                  <a:lnTo>
                    <a:pt x="385" y="602"/>
                  </a:lnTo>
                  <a:cubicBezTo>
                    <a:pt x="392" y="594"/>
                    <a:pt x="377" y="551"/>
                    <a:pt x="369" y="551"/>
                  </a:cubicBezTo>
                  <a:cubicBezTo>
                    <a:pt x="361" y="542"/>
                    <a:pt x="354" y="542"/>
                    <a:pt x="354" y="525"/>
                  </a:cubicBezTo>
                  <a:cubicBezTo>
                    <a:pt x="354" y="508"/>
                    <a:pt x="346" y="499"/>
                    <a:pt x="338" y="490"/>
                  </a:cubicBezTo>
                  <a:cubicBezTo>
                    <a:pt x="315" y="482"/>
                    <a:pt x="346" y="465"/>
                    <a:pt x="354" y="447"/>
                  </a:cubicBezTo>
                  <a:cubicBezTo>
                    <a:pt x="361" y="447"/>
                    <a:pt x="361" y="439"/>
                    <a:pt x="377" y="447"/>
                  </a:cubicBezTo>
                  <a:cubicBezTo>
                    <a:pt x="392" y="465"/>
                    <a:pt x="385" y="447"/>
                    <a:pt x="400" y="447"/>
                  </a:cubicBezTo>
                  <a:cubicBezTo>
                    <a:pt x="431" y="439"/>
                    <a:pt x="423" y="413"/>
                    <a:pt x="438" y="396"/>
                  </a:cubicBezTo>
                  <a:cubicBezTo>
                    <a:pt x="446" y="387"/>
                    <a:pt x="462" y="387"/>
                    <a:pt x="462" y="378"/>
                  </a:cubicBezTo>
                  <a:cubicBezTo>
                    <a:pt x="469" y="370"/>
                    <a:pt x="477" y="361"/>
                    <a:pt x="477" y="353"/>
                  </a:cubicBezTo>
                  <a:cubicBezTo>
                    <a:pt x="477" y="344"/>
                    <a:pt x="492" y="335"/>
                    <a:pt x="500" y="335"/>
                  </a:cubicBezTo>
                  <a:cubicBezTo>
                    <a:pt x="508" y="335"/>
                    <a:pt x="508" y="318"/>
                    <a:pt x="508" y="318"/>
                  </a:cubicBezTo>
                  <a:cubicBezTo>
                    <a:pt x="508" y="292"/>
                    <a:pt x="539" y="310"/>
                    <a:pt x="531" y="284"/>
                  </a:cubicBezTo>
                  <a:cubicBezTo>
                    <a:pt x="531" y="258"/>
                    <a:pt x="523" y="249"/>
                    <a:pt x="546" y="232"/>
                  </a:cubicBezTo>
                  <a:cubicBezTo>
                    <a:pt x="554" y="232"/>
                    <a:pt x="515" y="206"/>
                    <a:pt x="508" y="198"/>
                  </a:cubicBezTo>
                  <a:cubicBezTo>
                    <a:pt x="500" y="180"/>
                    <a:pt x="508" y="155"/>
                    <a:pt x="500" y="137"/>
                  </a:cubicBezTo>
                  <a:cubicBezTo>
                    <a:pt x="500" y="111"/>
                    <a:pt x="523" y="111"/>
                    <a:pt x="539" y="120"/>
                  </a:cubicBezTo>
                  <a:cubicBezTo>
                    <a:pt x="546" y="120"/>
                    <a:pt x="562" y="129"/>
                    <a:pt x="569" y="129"/>
                  </a:cubicBezTo>
                  <a:cubicBezTo>
                    <a:pt x="585" y="129"/>
                    <a:pt x="585" y="120"/>
                    <a:pt x="592" y="111"/>
                  </a:cubicBezTo>
                  <a:cubicBezTo>
                    <a:pt x="616" y="111"/>
                    <a:pt x="623" y="111"/>
                    <a:pt x="639" y="86"/>
                  </a:cubicBezTo>
                  <a:cubicBezTo>
                    <a:pt x="616" y="77"/>
                    <a:pt x="592" y="68"/>
                    <a:pt x="585" y="51"/>
                  </a:cubicBezTo>
                  <a:cubicBezTo>
                    <a:pt x="577" y="43"/>
                    <a:pt x="577" y="25"/>
                    <a:pt x="569" y="17"/>
                  </a:cubicBezTo>
                  <a:cubicBezTo>
                    <a:pt x="562" y="8"/>
                    <a:pt x="554" y="8"/>
                    <a:pt x="546" y="0"/>
                  </a:cubicBezTo>
                  <a:cubicBezTo>
                    <a:pt x="531" y="0"/>
                    <a:pt x="508" y="8"/>
                    <a:pt x="500" y="8"/>
                  </a:cubicBezTo>
                  <a:cubicBezTo>
                    <a:pt x="469" y="0"/>
                    <a:pt x="454" y="17"/>
                    <a:pt x="431" y="34"/>
                  </a:cubicBezTo>
                  <a:cubicBezTo>
                    <a:pt x="408" y="43"/>
                    <a:pt x="392" y="43"/>
                    <a:pt x="408" y="68"/>
                  </a:cubicBezTo>
                  <a:cubicBezTo>
                    <a:pt x="423" y="86"/>
                    <a:pt x="408" y="103"/>
                    <a:pt x="392" y="111"/>
                  </a:cubicBezTo>
                  <a:cubicBezTo>
                    <a:pt x="377" y="129"/>
                    <a:pt x="400" y="163"/>
                    <a:pt x="369" y="155"/>
                  </a:cubicBezTo>
                  <a:cubicBezTo>
                    <a:pt x="331" y="155"/>
                    <a:pt x="361" y="163"/>
                    <a:pt x="361" y="180"/>
                  </a:cubicBezTo>
                  <a:cubicBezTo>
                    <a:pt x="369" y="189"/>
                    <a:pt x="338" y="198"/>
                    <a:pt x="331" y="206"/>
                  </a:cubicBezTo>
                  <a:cubicBezTo>
                    <a:pt x="323" y="223"/>
                    <a:pt x="323" y="258"/>
                    <a:pt x="315" y="258"/>
                  </a:cubicBezTo>
                  <a:cubicBezTo>
                    <a:pt x="308" y="267"/>
                    <a:pt x="300" y="258"/>
                    <a:pt x="292" y="258"/>
                  </a:cubicBezTo>
                  <a:cubicBezTo>
                    <a:pt x="277" y="258"/>
                    <a:pt x="269" y="267"/>
                    <a:pt x="261" y="275"/>
                  </a:cubicBezTo>
                  <a:cubicBezTo>
                    <a:pt x="246" y="284"/>
                    <a:pt x="238" y="275"/>
                    <a:pt x="231" y="284"/>
                  </a:cubicBezTo>
                  <a:cubicBezTo>
                    <a:pt x="215" y="292"/>
                    <a:pt x="215" y="301"/>
                    <a:pt x="207" y="318"/>
                  </a:cubicBezTo>
                  <a:cubicBezTo>
                    <a:pt x="207" y="344"/>
                    <a:pt x="192" y="353"/>
                    <a:pt x="169" y="361"/>
                  </a:cubicBezTo>
                  <a:cubicBezTo>
                    <a:pt x="146" y="370"/>
                    <a:pt x="123" y="370"/>
                    <a:pt x="100" y="370"/>
                  </a:cubicBezTo>
                  <a:cubicBezTo>
                    <a:pt x="61" y="370"/>
                    <a:pt x="30" y="361"/>
                    <a:pt x="0" y="344"/>
                  </a:cubicBezTo>
                  <a:cubicBezTo>
                    <a:pt x="7" y="361"/>
                    <a:pt x="15" y="378"/>
                    <a:pt x="23" y="396"/>
                  </a:cubicBezTo>
                  <a:cubicBezTo>
                    <a:pt x="30" y="404"/>
                    <a:pt x="61" y="413"/>
                    <a:pt x="61" y="439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2" name="path 152"/>
            <p:cNvSpPr/>
            <p:nvPr/>
          </p:nvSpPr>
          <p:spPr>
            <a:xfrm>
              <a:off x="12798" y="45744"/>
              <a:ext cx="415404" cy="410284"/>
            </a:xfrm>
            <a:custGeom>
              <a:avLst/>
              <a:gdLst/>
              <a:ahLst/>
              <a:cxnLst/>
              <a:rect l="0" t="0" r="0" b="0"/>
              <a:pathLst>
                <a:path w="654" h="646">
                  <a:moveTo>
                    <a:pt x="69" y="446"/>
                  </a:moveTo>
                  <a:cubicBezTo>
                    <a:pt x="69" y="455"/>
                    <a:pt x="69" y="463"/>
                    <a:pt x="76" y="472"/>
                  </a:cubicBezTo>
                  <a:cubicBezTo>
                    <a:pt x="84" y="481"/>
                    <a:pt x="92" y="489"/>
                    <a:pt x="92" y="498"/>
                  </a:cubicBezTo>
                  <a:cubicBezTo>
                    <a:pt x="92" y="507"/>
                    <a:pt x="53" y="524"/>
                    <a:pt x="45" y="532"/>
                  </a:cubicBezTo>
                  <a:cubicBezTo>
                    <a:pt x="38" y="532"/>
                    <a:pt x="30" y="541"/>
                    <a:pt x="30" y="558"/>
                  </a:cubicBezTo>
                  <a:cubicBezTo>
                    <a:pt x="30" y="575"/>
                    <a:pt x="30" y="575"/>
                    <a:pt x="53" y="575"/>
                  </a:cubicBezTo>
                  <a:cubicBezTo>
                    <a:pt x="69" y="567"/>
                    <a:pt x="92" y="567"/>
                    <a:pt x="107" y="558"/>
                  </a:cubicBezTo>
                  <a:cubicBezTo>
                    <a:pt x="123" y="558"/>
                    <a:pt x="138" y="558"/>
                    <a:pt x="153" y="567"/>
                  </a:cubicBezTo>
                  <a:lnTo>
                    <a:pt x="184" y="567"/>
                  </a:lnTo>
                  <a:cubicBezTo>
                    <a:pt x="200" y="567"/>
                    <a:pt x="207" y="558"/>
                    <a:pt x="223" y="558"/>
                  </a:cubicBezTo>
                  <a:cubicBezTo>
                    <a:pt x="230" y="558"/>
                    <a:pt x="230" y="575"/>
                    <a:pt x="230" y="584"/>
                  </a:cubicBezTo>
                  <a:cubicBezTo>
                    <a:pt x="238" y="593"/>
                    <a:pt x="246" y="593"/>
                    <a:pt x="253" y="601"/>
                  </a:cubicBezTo>
                  <a:cubicBezTo>
                    <a:pt x="253" y="610"/>
                    <a:pt x="261" y="627"/>
                    <a:pt x="261" y="636"/>
                  </a:cubicBezTo>
                  <a:cubicBezTo>
                    <a:pt x="277" y="644"/>
                    <a:pt x="269" y="627"/>
                    <a:pt x="269" y="619"/>
                  </a:cubicBezTo>
                  <a:cubicBezTo>
                    <a:pt x="277" y="619"/>
                    <a:pt x="284" y="636"/>
                    <a:pt x="284" y="636"/>
                  </a:cubicBezTo>
                  <a:cubicBezTo>
                    <a:pt x="300" y="627"/>
                    <a:pt x="315" y="610"/>
                    <a:pt x="338" y="619"/>
                  </a:cubicBezTo>
                  <a:cubicBezTo>
                    <a:pt x="346" y="619"/>
                    <a:pt x="354" y="619"/>
                    <a:pt x="361" y="610"/>
                  </a:cubicBezTo>
                  <a:lnTo>
                    <a:pt x="392" y="610"/>
                  </a:lnTo>
                  <a:cubicBezTo>
                    <a:pt x="400" y="601"/>
                    <a:pt x="384" y="558"/>
                    <a:pt x="377" y="558"/>
                  </a:cubicBezTo>
                  <a:cubicBezTo>
                    <a:pt x="369" y="550"/>
                    <a:pt x="361" y="550"/>
                    <a:pt x="361" y="532"/>
                  </a:cubicBezTo>
                  <a:cubicBezTo>
                    <a:pt x="361" y="515"/>
                    <a:pt x="354" y="507"/>
                    <a:pt x="346" y="498"/>
                  </a:cubicBezTo>
                  <a:cubicBezTo>
                    <a:pt x="323" y="489"/>
                    <a:pt x="354" y="472"/>
                    <a:pt x="361" y="455"/>
                  </a:cubicBezTo>
                  <a:cubicBezTo>
                    <a:pt x="369" y="455"/>
                    <a:pt x="369" y="446"/>
                    <a:pt x="384" y="455"/>
                  </a:cubicBezTo>
                  <a:cubicBezTo>
                    <a:pt x="400" y="472"/>
                    <a:pt x="392" y="455"/>
                    <a:pt x="407" y="455"/>
                  </a:cubicBezTo>
                  <a:cubicBezTo>
                    <a:pt x="438" y="446"/>
                    <a:pt x="431" y="420"/>
                    <a:pt x="446" y="403"/>
                  </a:cubicBezTo>
                  <a:cubicBezTo>
                    <a:pt x="454" y="395"/>
                    <a:pt x="469" y="395"/>
                    <a:pt x="469" y="386"/>
                  </a:cubicBezTo>
                  <a:cubicBezTo>
                    <a:pt x="477" y="377"/>
                    <a:pt x="484" y="369"/>
                    <a:pt x="484" y="360"/>
                  </a:cubicBezTo>
                  <a:cubicBezTo>
                    <a:pt x="484" y="352"/>
                    <a:pt x="500" y="343"/>
                    <a:pt x="508" y="343"/>
                  </a:cubicBezTo>
                  <a:cubicBezTo>
                    <a:pt x="515" y="343"/>
                    <a:pt x="515" y="326"/>
                    <a:pt x="515" y="326"/>
                  </a:cubicBezTo>
                  <a:cubicBezTo>
                    <a:pt x="515" y="300"/>
                    <a:pt x="546" y="317"/>
                    <a:pt x="538" y="291"/>
                  </a:cubicBezTo>
                  <a:cubicBezTo>
                    <a:pt x="538" y="265"/>
                    <a:pt x="531" y="257"/>
                    <a:pt x="554" y="240"/>
                  </a:cubicBezTo>
                  <a:cubicBezTo>
                    <a:pt x="561" y="240"/>
                    <a:pt x="523" y="214"/>
                    <a:pt x="515" y="205"/>
                  </a:cubicBezTo>
                  <a:cubicBezTo>
                    <a:pt x="508" y="188"/>
                    <a:pt x="515" y="162"/>
                    <a:pt x="508" y="145"/>
                  </a:cubicBezTo>
                  <a:cubicBezTo>
                    <a:pt x="508" y="119"/>
                    <a:pt x="531" y="119"/>
                    <a:pt x="546" y="128"/>
                  </a:cubicBezTo>
                  <a:cubicBezTo>
                    <a:pt x="554" y="128"/>
                    <a:pt x="569" y="136"/>
                    <a:pt x="577" y="136"/>
                  </a:cubicBezTo>
                  <a:cubicBezTo>
                    <a:pt x="592" y="136"/>
                    <a:pt x="592" y="128"/>
                    <a:pt x="600" y="119"/>
                  </a:cubicBezTo>
                  <a:cubicBezTo>
                    <a:pt x="623" y="119"/>
                    <a:pt x="631" y="119"/>
                    <a:pt x="646" y="93"/>
                  </a:cubicBezTo>
                  <a:cubicBezTo>
                    <a:pt x="623" y="85"/>
                    <a:pt x="600" y="76"/>
                    <a:pt x="592" y="59"/>
                  </a:cubicBezTo>
                  <a:cubicBezTo>
                    <a:pt x="585" y="50"/>
                    <a:pt x="585" y="33"/>
                    <a:pt x="577" y="24"/>
                  </a:cubicBezTo>
                  <a:cubicBezTo>
                    <a:pt x="569" y="16"/>
                    <a:pt x="561" y="16"/>
                    <a:pt x="554" y="7"/>
                  </a:cubicBezTo>
                  <a:cubicBezTo>
                    <a:pt x="538" y="7"/>
                    <a:pt x="515" y="16"/>
                    <a:pt x="508" y="16"/>
                  </a:cubicBezTo>
                  <a:cubicBezTo>
                    <a:pt x="477" y="7"/>
                    <a:pt x="461" y="24"/>
                    <a:pt x="438" y="41"/>
                  </a:cubicBezTo>
                  <a:cubicBezTo>
                    <a:pt x="415" y="50"/>
                    <a:pt x="400" y="50"/>
                    <a:pt x="415" y="76"/>
                  </a:cubicBezTo>
                  <a:cubicBezTo>
                    <a:pt x="431" y="93"/>
                    <a:pt x="415" y="110"/>
                    <a:pt x="400" y="119"/>
                  </a:cubicBezTo>
                  <a:cubicBezTo>
                    <a:pt x="384" y="136"/>
                    <a:pt x="407" y="171"/>
                    <a:pt x="377" y="162"/>
                  </a:cubicBezTo>
                  <a:cubicBezTo>
                    <a:pt x="338" y="162"/>
                    <a:pt x="369" y="171"/>
                    <a:pt x="369" y="188"/>
                  </a:cubicBezTo>
                  <a:cubicBezTo>
                    <a:pt x="377" y="196"/>
                    <a:pt x="346" y="205"/>
                    <a:pt x="338" y="214"/>
                  </a:cubicBezTo>
                  <a:cubicBezTo>
                    <a:pt x="330" y="231"/>
                    <a:pt x="330" y="265"/>
                    <a:pt x="323" y="265"/>
                  </a:cubicBezTo>
                  <a:cubicBezTo>
                    <a:pt x="315" y="274"/>
                    <a:pt x="307" y="265"/>
                    <a:pt x="300" y="265"/>
                  </a:cubicBezTo>
                  <a:cubicBezTo>
                    <a:pt x="284" y="265"/>
                    <a:pt x="277" y="274"/>
                    <a:pt x="269" y="283"/>
                  </a:cubicBezTo>
                  <a:cubicBezTo>
                    <a:pt x="253" y="291"/>
                    <a:pt x="246" y="283"/>
                    <a:pt x="238" y="291"/>
                  </a:cubicBezTo>
                  <a:cubicBezTo>
                    <a:pt x="223" y="300"/>
                    <a:pt x="223" y="308"/>
                    <a:pt x="215" y="326"/>
                  </a:cubicBezTo>
                  <a:cubicBezTo>
                    <a:pt x="215" y="352"/>
                    <a:pt x="200" y="360"/>
                    <a:pt x="176" y="369"/>
                  </a:cubicBezTo>
                  <a:cubicBezTo>
                    <a:pt x="153" y="377"/>
                    <a:pt x="130" y="377"/>
                    <a:pt x="107" y="377"/>
                  </a:cubicBezTo>
                  <a:cubicBezTo>
                    <a:pt x="69" y="377"/>
                    <a:pt x="38" y="369"/>
                    <a:pt x="7" y="352"/>
                  </a:cubicBezTo>
                  <a:cubicBezTo>
                    <a:pt x="15" y="369"/>
                    <a:pt x="22" y="386"/>
                    <a:pt x="30" y="403"/>
                  </a:cubicBezTo>
                  <a:cubicBezTo>
                    <a:pt x="38" y="412"/>
                    <a:pt x="69" y="420"/>
                    <a:pt x="69" y="446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4" name="path 154"/>
            <p:cNvSpPr/>
            <p:nvPr/>
          </p:nvSpPr>
          <p:spPr>
            <a:xfrm>
              <a:off x="0" y="148"/>
              <a:ext cx="364969" cy="288859"/>
            </a:xfrm>
            <a:custGeom>
              <a:avLst/>
              <a:gdLst/>
              <a:ahLst/>
              <a:cxnLst/>
              <a:rect l="0" t="0" r="0" b="0"/>
              <a:pathLst>
                <a:path w="574" h="454">
                  <a:moveTo>
                    <a:pt x="551" y="60"/>
                  </a:moveTo>
                  <a:cubicBezTo>
                    <a:pt x="543" y="60"/>
                    <a:pt x="536" y="77"/>
                    <a:pt x="528" y="69"/>
                  </a:cubicBezTo>
                  <a:cubicBezTo>
                    <a:pt x="520" y="69"/>
                    <a:pt x="520" y="51"/>
                    <a:pt x="513" y="60"/>
                  </a:cubicBezTo>
                  <a:cubicBezTo>
                    <a:pt x="497" y="60"/>
                    <a:pt x="482" y="77"/>
                    <a:pt x="474" y="86"/>
                  </a:cubicBezTo>
                  <a:cubicBezTo>
                    <a:pt x="466" y="86"/>
                    <a:pt x="451" y="103"/>
                    <a:pt x="435" y="95"/>
                  </a:cubicBezTo>
                  <a:cubicBezTo>
                    <a:pt x="428" y="86"/>
                    <a:pt x="451" y="51"/>
                    <a:pt x="435" y="34"/>
                  </a:cubicBezTo>
                  <a:cubicBezTo>
                    <a:pt x="435" y="34"/>
                    <a:pt x="420" y="0"/>
                    <a:pt x="412" y="8"/>
                  </a:cubicBezTo>
                  <a:cubicBezTo>
                    <a:pt x="405" y="25"/>
                    <a:pt x="397" y="43"/>
                    <a:pt x="381" y="51"/>
                  </a:cubicBezTo>
                  <a:cubicBezTo>
                    <a:pt x="366" y="60"/>
                    <a:pt x="358" y="51"/>
                    <a:pt x="358" y="69"/>
                  </a:cubicBezTo>
                  <a:cubicBezTo>
                    <a:pt x="351" y="95"/>
                    <a:pt x="343" y="60"/>
                    <a:pt x="335" y="69"/>
                  </a:cubicBezTo>
                  <a:cubicBezTo>
                    <a:pt x="320" y="77"/>
                    <a:pt x="312" y="86"/>
                    <a:pt x="296" y="86"/>
                  </a:cubicBezTo>
                  <a:cubicBezTo>
                    <a:pt x="281" y="77"/>
                    <a:pt x="266" y="69"/>
                    <a:pt x="258" y="60"/>
                  </a:cubicBezTo>
                  <a:cubicBezTo>
                    <a:pt x="250" y="60"/>
                    <a:pt x="212" y="51"/>
                    <a:pt x="212" y="51"/>
                  </a:cubicBezTo>
                  <a:cubicBezTo>
                    <a:pt x="204" y="60"/>
                    <a:pt x="212" y="69"/>
                    <a:pt x="204" y="69"/>
                  </a:cubicBezTo>
                  <a:cubicBezTo>
                    <a:pt x="196" y="69"/>
                    <a:pt x="181" y="69"/>
                    <a:pt x="181" y="77"/>
                  </a:cubicBezTo>
                  <a:cubicBezTo>
                    <a:pt x="173" y="95"/>
                    <a:pt x="173" y="112"/>
                    <a:pt x="158" y="121"/>
                  </a:cubicBezTo>
                  <a:cubicBezTo>
                    <a:pt x="134" y="138"/>
                    <a:pt x="127" y="129"/>
                    <a:pt x="111" y="146"/>
                  </a:cubicBezTo>
                  <a:cubicBezTo>
                    <a:pt x="104" y="164"/>
                    <a:pt x="88" y="164"/>
                    <a:pt x="80" y="164"/>
                  </a:cubicBezTo>
                  <a:cubicBezTo>
                    <a:pt x="73" y="155"/>
                    <a:pt x="34" y="146"/>
                    <a:pt x="34" y="138"/>
                  </a:cubicBezTo>
                  <a:cubicBezTo>
                    <a:pt x="34" y="164"/>
                    <a:pt x="34" y="181"/>
                    <a:pt x="26" y="198"/>
                  </a:cubicBezTo>
                  <a:cubicBezTo>
                    <a:pt x="11" y="216"/>
                    <a:pt x="-3" y="233"/>
                    <a:pt x="19" y="250"/>
                  </a:cubicBezTo>
                  <a:cubicBezTo>
                    <a:pt x="26" y="259"/>
                    <a:pt x="11" y="268"/>
                    <a:pt x="11" y="285"/>
                  </a:cubicBezTo>
                  <a:cubicBezTo>
                    <a:pt x="11" y="293"/>
                    <a:pt x="11" y="311"/>
                    <a:pt x="19" y="319"/>
                  </a:cubicBezTo>
                  <a:cubicBezTo>
                    <a:pt x="19" y="337"/>
                    <a:pt x="11" y="345"/>
                    <a:pt x="26" y="345"/>
                  </a:cubicBezTo>
                  <a:cubicBezTo>
                    <a:pt x="50" y="354"/>
                    <a:pt x="57" y="345"/>
                    <a:pt x="57" y="371"/>
                  </a:cubicBezTo>
                  <a:cubicBezTo>
                    <a:pt x="57" y="389"/>
                    <a:pt x="34" y="414"/>
                    <a:pt x="26" y="423"/>
                  </a:cubicBezTo>
                  <a:cubicBezTo>
                    <a:pt x="88" y="458"/>
                    <a:pt x="158" y="449"/>
                    <a:pt x="219" y="432"/>
                  </a:cubicBezTo>
                  <a:cubicBezTo>
                    <a:pt x="242" y="423"/>
                    <a:pt x="235" y="389"/>
                    <a:pt x="242" y="371"/>
                  </a:cubicBezTo>
                  <a:cubicBezTo>
                    <a:pt x="250" y="354"/>
                    <a:pt x="281" y="363"/>
                    <a:pt x="296" y="345"/>
                  </a:cubicBezTo>
                  <a:cubicBezTo>
                    <a:pt x="304" y="345"/>
                    <a:pt x="312" y="337"/>
                    <a:pt x="327" y="337"/>
                  </a:cubicBezTo>
                  <a:cubicBezTo>
                    <a:pt x="327" y="337"/>
                    <a:pt x="343" y="345"/>
                    <a:pt x="343" y="337"/>
                  </a:cubicBezTo>
                  <a:cubicBezTo>
                    <a:pt x="351" y="319"/>
                    <a:pt x="351" y="302"/>
                    <a:pt x="358" y="285"/>
                  </a:cubicBezTo>
                  <a:cubicBezTo>
                    <a:pt x="366" y="276"/>
                    <a:pt x="397" y="268"/>
                    <a:pt x="389" y="259"/>
                  </a:cubicBezTo>
                  <a:cubicBezTo>
                    <a:pt x="389" y="250"/>
                    <a:pt x="358" y="233"/>
                    <a:pt x="389" y="233"/>
                  </a:cubicBezTo>
                  <a:cubicBezTo>
                    <a:pt x="397" y="233"/>
                    <a:pt x="412" y="242"/>
                    <a:pt x="420" y="224"/>
                  </a:cubicBezTo>
                  <a:cubicBezTo>
                    <a:pt x="420" y="216"/>
                    <a:pt x="412" y="207"/>
                    <a:pt x="420" y="198"/>
                  </a:cubicBezTo>
                  <a:cubicBezTo>
                    <a:pt x="420" y="181"/>
                    <a:pt x="443" y="181"/>
                    <a:pt x="443" y="164"/>
                  </a:cubicBezTo>
                  <a:cubicBezTo>
                    <a:pt x="443" y="146"/>
                    <a:pt x="420" y="138"/>
                    <a:pt x="428" y="121"/>
                  </a:cubicBezTo>
                  <a:cubicBezTo>
                    <a:pt x="443" y="112"/>
                    <a:pt x="466" y="103"/>
                    <a:pt x="482" y="95"/>
                  </a:cubicBezTo>
                  <a:cubicBezTo>
                    <a:pt x="497" y="77"/>
                    <a:pt x="520" y="86"/>
                    <a:pt x="536" y="86"/>
                  </a:cubicBezTo>
                  <a:cubicBezTo>
                    <a:pt x="543" y="86"/>
                    <a:pt x="559" y="86"/>
                    <a:pt x="567" y="77"/>
                  </a:cubicBezTo>
                  <a:cubicBezTo>
                    <a:pt x="567" y="77"/>
                    <a:pt x="574" y="69"/>
                    <a:pt x="574" y="60"/>
                  </a:cubicBezTo>
                  <a:lnTo>
                    <a:pt x="551" y="60"/>
                  </a:lnTo>
                  <a:cubicBezTo>
                    <a:pt x="543" y="69"/>
                    <a:pt x="559" y="60"/>
                    <a:pt x="551" y="60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6" name="path 156"/>
            <p:cNvSpPr/>
            <p:nvPr/>
          </p:nvSpPr>
          <p:spPr>
            <a:xfrm>
              <a:off x="0" y="0"/>
              <a:ext cx="369732" cy="289007"/>
            </a:xfrm>
            <a:custGeom>
              <a:avLst/>
              <a:gdLst/>
              <a:ahLst/>
              <a:cxnLst/>
              <a:rect l="0" t="0" r="0" b="0"/>
              <a:pathLst>
                <a:path w="582" h="455">
                  <a:moveTo>
                    <a:pt x="551" y="60"/>
                  </a:moveTo>
                  <a:cubicBezTo>
                    <a:pt x="543" y="60"/>
                    <a:pt x="536" y="78"/>
                    <a:pt x="528" y="69"/>
                  </a:cubicBezTo>
                  <a:cubicBezTo>
                    <a:pt x="520" y="69"/>
                    <a:pt x="520" y="52"/>
                    <a:pt x="513" y="60"/>
                  </a:cubicBezTo>
                  <a:cubicBezTo>
                    <a:pt x="497" y="60"/>
                    <a:pt x="482" y="78"/>
                    <a:pt x="474" y="86"/>
                  </a:cubicBezTo>
                  <a:cubicBezTo>
                    <a:pt x="466" y="86"/>
                    <a:pt x="451" y="103"/>
                    <a:pt x="435" y="95"/>
                  </a:cubicBezTo>
                  <a:cubicBezTo>
                    <a:pt x="428" y="86"/>
                    <a:pt x="451" y="52"/>
                    <a:pt x="435" y="34"/>
                  </a:cubicBezTo>
                  <a:cubicBezTo>
                    <a:pt x="435" y="34"/>
                    <a:pt x="420" y="0"/>
                    <a:pt x="412" y="8"/>
                  </a:cubicBezTo>
                  <a:cubicBezTo>
                    <a:pt x="405" y="26"/>
                    <a:pt x="397" y="43"/>
                    <a:pt x="381" y="52"/>
                  </a:cubicBezTo>
                  <a:cubicBezTo>
                    <a:pt x="366" y="60"/>
                    <a:pt x="358" y="52"/>
                    <a:pt x="358" y="69"/>
                  </a:cubicBezTo>
                  <a:cubicBezTo>
                    <a:pt x="351" y="95"/>
                    <a:pt x="343" y="60"/>
                    <a:pt x="335" y="69"/>
                  </a:cubicBezTo>
                  <a:cubicBezTo>
                    <a:pt x="320" y="78"/>
                    <a:pt x="312" y="86"/>
                    <a:pt x="296" y="86"/>
                  </a:cubicBezTo>
                  <a:cubicBezTo>
                    <a:pt x="281" y="78"/>
                    <a:pt x="266" y="69"/>
                    <a:pt x="258" y="60"/>
                  </a:cubicBezTo>
                  <a:cubicBezTo>
                    <a:pt x="250" y="60"/>
                    <a:pt x="212" y="52"/>
                    <a:pt x="212" y="52"/>
                  </a:cubicBezTo>
                  <a:cubicBezTo>
                    <a:pt x="204" y="60"/>
                    <a:pt x="212" y="69"/>
                    <a:pt x="204" y="69"/>
                  </a:cubicBezTo>
                  <a:cubicBezTo>
                    <a:pt x="196" y="69"/>
                    <a:pt x="181" y="69"/>
                    <a:pt x="181" y="78"/>
                  </a:cubicBezTo>
                  <a:cubicBezTo>
                    <a:pt x="173" y="95"/>
                    <a:pt x="173" y="112"/>
                    <a:pt x="158" y="121"/>
                  </a:cubicBezTo>
                  <a:cubicBezTo>
                    <a:pt x="134" y="138"/>
                    <a:pt x="127" y="129"/>
                    <a:pt x="111" y="147"/>
                  </a:cubicBezTo>
                  <a:cubicBezTo>
                    <a:pt x="104" y="164"/>
                    <a:pt x="88" y="164"/>
                    <a:pt x="80" y="164"/>
                  </a:cubicBezTo>
                  <a:cubicBezTo>
                    <a:pt x="73" y="155"/>
                    <a:pt x="34" y="147"/>
                    <a:pt x="34" y="138"/>
                  </a:cubicBezTo>
                  <a:cubicBezTo>
                    <a:pt x="34" y="164"/>
                    <a:pt x="34" y="181"/>
                    <a:pt x="26" y="199"/>
                  </a:cubicBezTo>
                  <a:cubicBezTo>
                    <a:pt x="11" y="216"/>
                    <a:pt x="-3" y="233"/>
                    <a:pt x="19" y="250"/>
                  </a:cubicBezTo>
                  <a:cubicBezTo>
                    <a:pt x="26" y="259"/>
                    <a:pt x="11" y="268"/>
                    <a:pt x="11" y="285"/>
                  </a:cubicBezTo>
                  <a:cubicBezTo>
                    <a:pt x="11" y="294"/>
                    <a:pt x="11" y="311"/>
                    <a:pt x="19" y="320"/>
                  </a:cubicBezTo>
                  <a:cubicBezTo>
                    <a:pt x="19" y="337"/>
                    <a:pt x="11" y="346"/>
                    <a:pt x="26" y="346"/>
                  </a:cubicBezTo>
                  <a:cubicBezTo>
                    <a:pt x="50" y="354"/>
                    <a:pt x="57" y="346"/>
                    <a:pt x="57" y="371"/>
                  </a:cubicBezTo>
                  <a:cubicBezTo>
                    <a:pt x="57" y="389"/>
                    <a:pt x="34" y="415"/>
                    <a:pt x="26" y="423"/>
                  </a:cubicBezTo>
                  <a:cubicBezTo>
                    <a:pt x="88" y="458"/>
                    <a:pt x="158" y="449"/>
                    <a:pt x="219" y="432"/>
                  </a:cubicBezTo>
                  <a:cubicBezTo>
                    <a:pt x="242" y="423"/>
                    <a:pt x="235" y="389"/>
                    <a:pt x="242" y="371"/>
                  </a:cubicBezTo>
                  <a:cubicBezTo>
                    <a:pt x="250" y="354"/>
                    <a:pt x="281" y="363"/>
                    <a:pt x="296" y="346"/>
                  </a:cubicBezTo>
                  <a:cubicBezTo>
                    <a:pt x="304" y="346"/>
                    <a:pt x="312" y="337"/>
                    <a:pt x="327" y="337"/>
                  </a:cubicBezTo>
                  <a:cubicBezTo>
                    <a:pt x="327" y="337"/>
                    <a:pt x="343" y="346"/>
                    <a:pt x="343" y="337"/>
                  </a:cubicBezTo>
                  <a:cubicBezTo>
                    <a:pt x="351" y="320"/>
                    <a:pt x="351" y="302"/>
                    <a:pt x="358" y="285"/>
                  </a:cubicBezTo>
                  <a:cubicBezTo>
                    <a:pt x="366" y="276"/>
                    <a:pt x="397" y="268"/>
                    <a:pt x="389" y="259"/>
                  </a:cubicBezTo>
                  <a:cubicBezTo>
                    <a:pt x="389" y="250"/>
                    <a:pt x="358" y="233"/>
                    <a:pt x="389" y="233"/>
                  </a:cubicBezTo>
                  <a:cubicBezTo>
                    <a:pt x="397" y="233"/>
                    <a:pt x="412" y="242"/>
                    <a:pt x="420" y="225"/>
                  </a:cubicBezTo>
                  <a:cubicBezTo>
                    <a:pt x="420" y="216"/>
                    <a:pt x="412" y="207"/>
                    <a:pt x="420" y="199"/>
                  </a:cubicBezTo>
                  <a:cubicBezTo>
                    <a:pt x="420" y="181"/>
                    <a:pt x="443" y="181"/>
                    <a:pt x="443" y="164"/>
                  </a:cubicBezTo>
                  <a:cubicBezTo>
                    <a:pt x="443" y="147"/>
                    <a:pt x="420" y="138"/>
                    <a:pt x="428" y="121"/>
                  </a:cubicBezTo>
                  <a:cubicBezTo>
                    <a:pt x="443" y="112"/>
                    <a:pt x="466" y="103"/>
                    <a:pt x="482" y="95"/>
                  </a:cubicBezTo>
                  <a:cubicBezTo>
                    <a:pt x="497" y="78"/>
                    <a:pt x="520" y="86"/>
                    <a:pt x="536" y="86"/>
                  </a:cubicBezTo>
                  <a:cubicBezTo>
                    <a:pt x="543" y="86"/>
                    <a:pt x="559" y="86"/>
                    <a:pt x="567" y="78"/>
                  </a:cubicBezTo>
                  <a:cubicBezTo>
                    <a:pt x="567" y="78"/>
                    <a:pt x="574" y="69"/>
                    <a:pt x="574" y="60"/>
                  </a:cubicBezTo>
                  <a:lnTo>
                    <a:pt x="551" y="60"/>
                  </a:lnTo>
                  <a:cubicBezTo>
                    <a:pt x="543" y="69"/>
                    <a:pt x="559" y="60"/>
                    <a:pt x="551" y="60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21600000">
            <a:off x="7539926" y="2898682"/>
            <a:ext cx="986480" cy="883323"/>
            <a:chOff x="0" y="0"/>
            <a:chExt cx="986480" cy="883323"/>
          </a:xfrm>
        </p:grpSpPr>
        <p:sp>
          <p:nvSpPr>
            <p:cNvPr id="158" name="path 158"/>
            <p:cNvSpPr/>
            <p:nvPr/>
          </p:nvSpPr>
          <p:spPr>
            <a:xfrm>
              <a:off x="4762" y="0"/>
              <a:ext cx="684708" cy="811467"/>
            </a:xfrm>
            <a:custGeom>
              <a:avLst/>
              <a:gdLst/>
              <a:ahLst/>
              <a:cxnLst/>
              <a:rect l="0" t="0" r="0" b="0"/>
              <a:pathLst>
                <a:path w="1078" h="1277">
                  <a:moveTo>
                    <a:pt x="903" y="655"/>
                  </a:moveTo>
                  <a:cubicBezTo>
                    <a:pt x="934" y="663"/>
                    <a:pt x="918" y="629"/>
                    <a:pt x="926" y="612"/>
                  </a:cubicBezTo>
                  <a:cubicBezTo>
                    <a:pt x="926" y="594"/>
                    <a:pt x="934" y="577"/>
                    <a:pt x="934" y="568"/>
                  </a:cubicBezTo>
                  <a:cubicBezTo>
                    <a:pt x="942" y="560"/>
                    <a:pt x="957" y="577"/>
                    <a:pt x="965" y="560"/>
                  </a:cubicBezTo>
                  <a:cubicBezTo>
                    <a:pt x="972" y="543"/>
                    <a:pt x="972" y="525"/>
                    <a:pt x="972" y="508"/>
                  </a:cubicBezTo>
                  <a:cubicBezTo>
                    <a:pt x="980" y="491"/>
                    <a:pt x="996" y="482"/>
                    <a:pt x="996" y="465"/>
                  </a:cubicBezTo>
                  <a:cubicBezTo>
                    <a:pt x="996" y="448"/>
                    <a:pt x="1019" y="430"/>
                    <a:pt x="1027" y="422"/>
                  </a:cubicBezTo>
                  <a:cubicBezTo>
                    <a:pt x="1050" y="396"/>
                    <a:pt x="1042" y="422"/>
                    <a:pt x="1057" y="430"/>
                  </a:cubicBezTo>
                  <a:lnTo>
                    <a:pt x="1057" y="396"/>
                  </a:lnTo>
                  <a:cubicBezTo>
                    <a:pt x="1057" y="387"/>
                    <a:pt x="1081" y="387"/>
                    <a:pt x="1065" y="370"/>
                  </a:cubicBezTo>
                  <a:lnTo>
                    <a:pt x="1034" y="370"/>
                  </a:lnTo>
                  <a:cubicBezTo>
                    <a:pt x="1034" y="361"/>
                    <a:pt x="1042" y="353"/>
                    <a:pt x="1042" y="353"/>
                  </a:cubicBezTo>
                  <a:cubicBezTo>
                    <a:pt x="1050" y="344"/>
                    <a:pt x="1042" y="335"/>
                    <a:pt x="1034" y="327"/>
                  </a:cubicBezTo>
                  <a:cubicBezTo>
                    <a:pt x="1027" y="318"/>
                    <a:pt x="1027" y="318"/>
                    <a:pt x="1019" y="327"/>
                  </a:cubicBezTo>
                  <a:cubicBezTo>
                    <a:pt x="1003" y="335"/>
                    <a:pt x="996" y="327"/>
                    <a:pt x="980" y="318"/>
                  </a:cubicBezTo>
                  <a:cubicBezTo>
                    <a:pt x="972" y="318"/>
                    <a:pt x="957" y="335"/>
                    <a:pt x="957" y="344"/>
                  </a:cubicBezTo>
                  <a:cubicBezTo>
                    <a:pt x="949" y="353"/>
                    <a:pt x="942" y="344"/>
                    <a:pt x="934" y="353"/>
                  </a:cubicBezTo>
                  <a:cubicBezTo>
                    <a:pt x="926" y="353"/>
                    <a:pt x="918" y="361"/>
                    <a:pt x="918" y="370"/>
                  </a:cubicBezTo>
                  <a:cubicBezTo>
                    <a:pt x="903" y="387"/>
                    <a:pt x="895" y="396"/>
                    <a:pt x="880" y="387"/>
                  </a:cubicBezTo>
                  <a:cubicBezTo>
                    <a:pt x="872" y="396"/>
                    <a:pt x="880" y="413"/>
                    <a:pt x="888" y="422"/>
                  </a:cubicBezTo>
                  <a:cubicBezTo>
                    <a:pt x="903" y="456"/>
                    <a:pt x="833" y="430"/>
                    <a:pt x="818" y="439"/>
                  </a:cubicBezTo>
                  <a:cubicBezTo>
                    <a:pt x="810" y="448"/>
                    <a:pt x="787" y="439"/>
                    <a:pt x="779" y="430"/>
                  </a:cubicBezTo>
                  <a:cubicBezTo>
                    <a:pt x="772" y="422"/>
                    <a:pt x="779" y="404"/>
                    <a:pt x="779" y="404"/>
                  </a:cubicBezTo>
                  <a:cubicBezTo>
                    <a:pt x="779" y="404"/>
                    <a:pt x="779" y="378"/>
                    <a:pt x="772" y="387"/>
                  </a:cubicBezTo>
                  <a:cubicBezTo>
                    <a:pt x="756" y="387"/>
                    <a:pt x="741" y="387"/>
                    <a:pt x="741" y="413"/>
                  </a:cubicBezTo>
                  <a:cubicBezTo>
                    <a:pt x="749" y="422"/>
                    <a:pt x="756" y="448"/>
                    <a:pt x="749" y="448"/>
                  </a:cubicBezTo>
                  <a:cubicBezTo>
                    <a:pt x="733" y="448"/>
                    <a:pt x="725" y="465"/>
                    <a:pt x="710" y="448"/>
                  </a:cubicBezTo>
                  <a:cubicBezTo>
                    <a:pt x="702" y="430"/>
                    <a:pt x="694" y="456"/>
                    <a:pt x="687" y="448"/>
                  </a:cubicBezTo>
                  <a:cubicBezTo>
                    <a:pt x="664" y="439"/>
                    <a:pt x="656" y="439"/>
                    <a:pt x="633" y="430"/>
                  </a:cubicBezTo>
                  <a:cubicBezTo>
                    <a:pt x="617" y="422"/>
                    <a:pt x="610" y="404"/>
                    <a:pt x="594" y="404"/>
                  </a:cubicBezTo>
                  <a:cubicBezTo>
                    <a:pt x="571" y="413"/>
                    <a:pt x="571" y="404"/>
                    <a:pt x="555" y="396"/>
                  </a:cubicBezTo>
                  <a:cubicBezTo>
                    <a:pt x="540" y="387"/>
                    <a:pt x="525" y="396"/>
                    <a:pt x="517" y="387"/>
                  </a:cubicBezTo>
                  <a:cubicBezTo>
                    <a:pt x="501" y="370"/>
                    <a:pt x="486" y="361"/>
                    <a:pt x="478" y="353"/>
                  </a:cubicBezTo>
                  <a:cubicBezTo>
                    <a:pt x="463" y="344"/>
                    <a:pt x="455" y="344"/>
                    <a:pt x="463" y="327"/>
                  </a:cubicBezTo>
                  <a:cubicBezTo>
                    <a:pt x="471" y="318"/>
                    <a:pt x="463" y="301"/>
                    <a:pt x="478" y="292"/>
                  </a:cubicBezTo>
                  <a:cubicBezTo>
                    <a:pt x="494" y="283"/>
                    <a:pt x="501" y="292"/>
                    <a:pt x="486" y="275"/>
                  </a:cubicBezTo>
                  <a:cubicBezTo>
                    <a:pt x="471" y="266"/>
                    <a:pt x="455" y="249"/>
                    <a:pt x="440" y="240"/>
                  </a:cubicBezTo>
                  <a:cubicBezTo>
                    <a:pt x="432" y="240"/>
                    <a:pt x="424" y="223"/>
                    <a:pt x="409" y="223"/>
                  </a:cubicBezTo>
                  <a:cubicBezTo>
                    <a:pt x="409" y="223"/>
                    <a:pt x="409" y="197"/>
                    <a:pt x="401" y="189"/>
                  </a:cubicBezTo>
                  <a:cubicBezTo>
                    <a:pt x="362" y="145"/>
                    <a:pt x="440" y="197"/>
                    <a:pt x="440" y="163"/>
                  </a:cubicBezTo>
                  <a:cubicBezTo>
                    <a:pt x="440" y="145"/>
                    <a:pt x="432" y="145"/>
                    <a:pt x="417" y="128"/>
                  </a:cubicBezTo>
                  <a:cubicBezTo>
                    <a:pt x="409" y="119"/>
                    <a:pt x="409" y="111"/>
                    <a:pt x="424" y="102"/>
                  </a:cubicBezTo>
                  <a:cubicBezTo>
                    <a:pt x="440" y="102"/>
                    <a:pt x="432" y="76"/>
                    <a:pt x="447" y="68"/>
                  </a:cubicBezTo>
                  <a:cubicBezTo>
                    <a:pt x="455" y="59"/>
                    <a:pt x="471" y="50"/>
                    <a:pt x="463" y="33"/>
                  </a:cubicBezTo>
                  <a:cubicBezTo>
                    <a:pt x="447" y="7"/>
                    <a:pt x="409" y="0"/>
                    <a:pt x="386" y="16"/>
                  </a:cubicBezTo>
                  <a:cubicBezTo>
                    <a:pt x="378" y="24"/>
                    <a:pt x="378" y="24"/>
                    <a:pt x="362" y="33"/>
                  </a:cubicBezTo>
                  <a:cubicBezTo>
                    <a:pt x="355" y="33"/>
                    <a:pt x="355" y="50"/>
                    <a:pt x="347" y="59"/>
                  </a:cubicBezTo>
                  <a:cubicBezTo>
                    <a:pt x="332" y="68"/>
                    <a:pt x="316" y="59"/>
                    <a:pt x="308" y="68"/>
                  </a:cubicBezTo>
                  <a:cubicBezTo>
                    <a:pt x="301" y="76"/>
                    <a:pt x="285" y="76"/>
                    <a:pt x="270" y="68"/>
                  </a:cubicBezTo>
                  <a:cubicBezTo>
                    <a:pt x="254" y="68"/>
                    <a:pt x="247" y="59"/>
                    <a:pt x="231" y="68"/>
                  </a:cubicBezTo>
                  <a:cubicBezTo>
                    <a:pt x="216" y="68"/>
                    <a:pt x="223" y="94"/>
                    <a:pt x="231" y="102"/>
                  </a:cubicBezTo>
                  <a:lnTo>
                    <a:pt x="231" y="145"/>
                  </a:lnTo>
                  <a:cubicBezTo>
                    <a:pt x="239" y="163"/>
                    <a:pt x="254" y="163"/>
                    <a:pt x="270" y="171"/>
                  </a:cubicBezTo>
                  <a:cubicBezTo>
                    <a:pt x="278" y="189"/>
                    <a:pt x="262" y="189"/>
                    <a:pt x="254" y="189"/>
                  </a:cubicBezTo>
                  <a:cubicBezTo>
                    <a:pt x="247" y="206"/>
                    <a:pt x="254" y="223"/>
                    <a:pt x="254" y="240"/>
                  </a:cubicBezTo>
                  <a:cubicBezTo>
                    <a:pt x="254" y="249"/>
                    <a:pt x="239" y="249"/>
                    <a:pt x="239" y="249"/>
                  </a:cubicBezTo>
                  <a:cubicBezTo>
                    <a:pt x="223" y="258"/>
                    <a:pt x="239" y="283"/>
                    <a:pt x="223" y="283"/>
                  </a:cubicBezTo>
                  <a:cubicBezTo>
                    <a:pt x="208" y="292"/>
                    <a:pt x="200" y="301"/>
                    <a:pt x="200" y="309"/>
                  </a:cubicBezTo>
                  <a:cubicBezTo>
                    <a:pt x="193" y="327"/>
                    <a:pt x="185" y="327"/>
                    <a:pt x="169" y="335"/>
                  </a:cubicBezTo>
                  <a:cubicBezTo>
                    <a:pt x="154" y="344"/>
                    <a:pt x="154" y="370"/>
                    <a:pt x="146" y="378"/>
                  </a:cubicBezTo>
                  <a:cubicBezTo>
                    <a:pt x="139" y="396"/>
                    <a:pt x="123" y="387"/>
                    <a:pt x="115" y="404"/>
                  </a:cubicBezTo>
                  <a:cubicBezTo>
                    <a:pt x="100" y="413"/>
                    <a:pt x="92" y="378"/>
                    <a:pt x="84" y="396"/>
                  </a:cubicBezTo>
                  <a:cubicBezTo>
                    <a:pt x="77" y="404"/>
                    <a:pt x="46" y="422"/>
                    <a:pt x="54" y="430"/>
                  </a:cubicBezTo>
                  <a:cubicBezTo>
                    <a:pt x="54" y="448"/>
                    <a:pt x="77" y="448"/>
                    <a:pt x="77" y="465"/>
                  </a:cubicBezTo>
                  <a:cubicBezTo>
                    <a:pt x="69" y="491"/>
                    <a:pt x="84" y="491"/>
                    <a:pt x="100" y="499"/>
                  </a:cubicBezTo>
                  <a:cubicBezTo>
                    <a:pt x="100" y="517"/>
                    <a:pt x="108" y="534"/>
                    <a:pt x="108" y="551"/>
                  </a:cubicBezTo>
                  <a:lnTo>
                    <a:pt x="77" y="551"/>
                  </a:lnTo>
                  <a:cubicBezTo>
                    <a:pt x="69" y="551"/>
                    <a:pt x="61" y="560"/>
                    <a:pt x="54" y="560"/>
                  </a:cubicBezTo>
                  <a:cubicBezTo>
                    <a:pt x="54" y="560"/>
                    <a:pt x="46" y="551"/>
                    <a:pt x="38" y="551"/>
                  </a:cubicBezTo>
                  <a:cubicBezTo>
                    <a:pt x="30" y="551"/>
                    <a:pt x="0" y="568"/>
                    <a:pt x="0" y="577"/>
                  </a:cubicBezTo>
                  <a:cubicBezTo>
                    <a:pt x="15" y="594"/>
                    <a:pt x="23" y="603"/>
                    <a:pt x="38" y="620"/>
                  </a:cubicBezTo>
                  <a:lnTo>
                    <a:pt x="84" y="620"/>
                  </a:lnTo>
                  <a:cubicBezTo>
                    <a:pt x="84" y="629"/>
                    <a:pt x="69" y="638"/>
                    <a:pt x="61" y="638"/>
                  </a:cubicBezTo>
                  <a:cubicBezTo>
                    <a:pt x="54" y="646"/>
                    <a:pt x="30" y="629"/>
                    <a:pt x="30" y="646"/>
                  </a:cubicBezTo>
                  <a:cubicBezTo>
                    <a:pt x="30" y="663"/>
                    <a:pt x="69" y="689"/>
                    <a:pt x="84" y="707"/>
                  </a:cubicBezTo>
                  <a:cubicBezTo>
                    <a:pt x="92" y="715"/>
                    <a:pt x="100" y="715"/>
                    <a:pt x="115" y="715"/>
                  </a:cubicBezTo>
                  <a:cubicBezTo>
                    <a:pt x="131" y="707"/>
                    <a:pt x="154" y="698"/>
                    <a:pt x="162" y="681"/>
                  </a:cubicBezTo>
                  <a:cubicBezTo>
                    <a:pt x="162" y="681"/>
                    <a:pt x="154" y="672"/>
                    <a:pt x="146" y="672"/>
                  </a:cubicBezTo>
                  <a:cubicBezTo>
                    <a:pt x="146" y="663"/>
                    <a:pt x="154" y="663"/>
                    <a:pt x="154" y="663"/>
                  </a:cubicBezTo>
                  <a:cubicBezTo>
                    <a:pt x="162" y="655"/>
                    <a:pt x="154" y="646"/>
                    <a:pt x="162" y="646"/>
                  </a:cubicBezTo>
                  <a:lnTo>
                    <a:pt x="177" y="646"/>
                  </a:lnTo>
                  <a:cubicBezTo>
                    <a:pt x="177" y="655"/>
                    <a:pt x="162" y="655"/>
                    <a:pt x="169" y="663"/>
                  </a:cubicBezTo>
                  <a:lnTo>
                    <a:pt x="177" y="663"/>
                  </a:lnTo>
                  <a:cubicBezTo>
                    <a:pt x="177" y="672"/>
                    <a:pt x="169" y="672"/>
                    <a:pt x="169" y="672"/>
                  </a:cubicBezTo>
                  <a:lnTo>
                    <a:pt x="177" y="672"/>
                  </a:lnTo>
                  <a:cubicBezTo>
                    <a:pt x="177" y="681"/>
                    <a:pt x="169" y="681"/>
                    <a:pt x="169" y="689"/>
                  </a:cubicBezTo>
                  <a:cubicBezTo>
                    <a:pt x="162" y="689"/>
                    <a:pt x="177" y="698"/>
                    <a:pt x="185" y="707"/>
                  </a:cubicBezTo>
                  <a:cubicBezTo>
                    <a:pt x="193" y="715"/>
                    <a:pt x="177" y="732"/>
                    <a:pt x="169" y="750"/>
                  </a:cubicBezTo>
                  <a:cubicBezTo>
                    <a:pt x="169" y="758"/>
                    <a:pt x="177" y="767"/>
                    <a:pt x="185" y="776"/>
                  </a:cubicBezTo>
                  <a:lnTo>
                    <a:pt x="185" y="819"/>
                  </a:lnTo>
                  <a:cubicBezTo>
                    <a:pt x="185" y="836"/>
                    <a:pt x="177" y="862"/>
                    <a:pt x="177" y="871"/>
                  </a:cubicBezTo>
                  <a:lnTo>
                    <a:pt x="185" y="853"/>
                  </a:lnTo>
                  <a:cubicBezTo>
                    <a:pt x="193" y="862"/>
                    <a:pt x="200" y="914"/>
                    <a:pt x="200" y="922"/>
                  </a:cubicBezTo>
                  <a:cubicBezTo>
                    <a:pt x="208" y="940"/>
                    <a:pt x="223" y="966"/>
                    <a:pt x="231" y="992"/>
                  </a:cubicBezTo>
                  <a:cubicBezTo>
                    <a:pt x="239" y="1017"/>
                    <a:pt x="239" y="1043"/>
                    <a:pt x="247" y="1069"/>
                  </a:cubicBezTo>
                  <a:cubicBezTo>
                    <a:pt x="262" y="1104"/>
                    <a:pt x="285" y="1130"/>
                    <a:pt x="301" y="1156"/>
                  </a:cubicBezTo>
                  <a:cubicBezTo>
                    <a:pt x="308" y="1181"/>
                    <a:pt x="308" y="1207"/>
                    <a:pt x="316" y="1233"/>
                  </a:cubicBezTo>
                  <a:cubicBezTo>
                    <a:pt x="332" y="1259"/>
                    <a:pt x="347" y="1285"/>
                    <a:pt x="370" y="1259"/>
                  </a:cubicBezTo>
                  <a:cubicBezTo>
                    <a:pt x="386" y="1251"/>
                    <a:pt x="386" y="1242"/>
                    <a:pt x="386" y="1233"/>
                  </a:cubicBezTo>
                  <a:cubicBezTo>
                    <a:pt x="386" y="1216"/>
                    <a:pt x="401" y="1207"/>
                    <a:pt x="409" y="1199"/>
                  </a:cubicBezTo>
                  <a:cubicBezTo>
                    <a:pt x="417" y="1190"/>
                    <a:pt x="432" y="1190"/>
                    <a:pt x="440" y="1181"/>
                  </a:cubicBezTo>
                  <a:cubicBezTo>
                    <a:pt x="447" y="1173"/>
                    <a:pt x="440" y="1147"/>
                    <a:pt x="440" y="1138"/>
                  </a:cubicBezTo>
                  <a:cubicBezTo>
                    <a:pt x="432" y="1104"/>
                    <a:pt x="471" y="1078"/>
                    <a:pt x="463" y="1052"/>
                  </a:cubicBezTo>
                  <a:cubicBezTo>
                    <a:pt x="455" y="1026"/>
                    <a:pt x="447" y="1000"/>
                    <a:pt x="447" y="974"/>
                  </a:cubicBezTo>
                  <a:cubicBezTo>
                    <a:pt x="447" y="940"/>
                    <a:pt x="478" y="931"/>
                    <a:pt x="501" y="922"/>
                  </a:cubicBezTo>
                  <a:cubicBezTo>
                    <a:pt x="509" y="914"/>
                    <a:pt x="532" y="914"/>
                    <a:pt x="532" y="905"/>
                  </a:cubicBezTo>
                  <a:cubicBezTo>
                    <a:pt x="540" y="888"/>
                    <a:pt x="548" y="879"/>
                    <a:pt x="555" y="871"/>
                  </a:cubicBezTo>
                  <a:cubicBezTo>
                    <a:pt x="579" y="845"/>
                    <a:pt x="602" y="819"/>
                    <a:pt x="625" y="802"/>
                  </a:cubicBezTo>
                  <a:cubicBezTo>
                    <a:pt x="633" y="793"/>
                    <a:pt x="640" y="776"/>
                    <a:pt x="648" y="767"/>
                  </a:cubicBezTo>
                  <a:cubicBezTo>
                    <a:pt x="656" y="758"/>
                    <a:pt x="671" y="758"/>
                    <a:pt x="679" y="750"/>
                  </a:cubicBezTo>
                  <a:cubicBezTo>
                    <a:pt x="687" y="741"/>
                    <a:pt x="694" y="732"/>
                    <a:pt x="702" y="724"/>
                  </a:cubicBezTo>
                  <a:cubicBezTo>
                    <a:pt x="710" y="715"/>
                    <a:pt x="694" y="707"/>
                    <a:pt x="694" y="698"/>
                  </a:cubicBezTo>
                  <a:cubicBezTo>
                    <a:pt x="702" y="681"/>
                    <a:pt x="725" y="681"/>
                    <a:pt x="733" y="672"/>
                  </a:cubicBezTo>
                  <a:cubicBezTo>
                    <a:pt x="741" y="672"/>
                    <a:pt x="756" y="646"/>
                    <a:pt x="756" y="638"/>
                  </a:cubicBezTo>
                  <a:cubicBezTo>
                    <a:pt x="756" y="655"/>
                    <a:pt x="741" y="655"/>
                    <a:pt x="749" y="672"/>
                  </a:cubicBezTo>
                  <a:cubicBezTo>
                    <a:pt x="764" y="681"/>
                    <a:pt x="772" y="655"/>
                    <a:pt x="772" y="655"/>
                  </a:cubicBezTo>
                  <a:cubicBezTo>
                    <a:pt x="779" y="663"/>
                    <a:pt x="772" y="672"/>
                    <a:pt x="779" y="672"/>
                  </a:cubicBezTo>
                  <a:cubicBezTo>
                    <a:pt x="787" y="646"/>
                    <a:pt x="779" y="620"/>
                    <a:pt x="764" y="594"/>
                  </a:cubicBezTo>
                  <a:cubicBezTo>
                    <a:pt x="756" y="577"/>
                    <a:pt x="741" y="560"/>
                    <a:pt x="749" y="534"/>
                  </a:cubicBezTo>
                  <a:cubicBezTo>
                    <a:pt x="756" y="508"/>
                    <a:pt x="795" y="525"/>
                    <a:pt x="772" y="499"/>
                  </a:cubicBezTo>
                  <a:cubicBezTo>
                    <a:pt x="764" y="491"/>
                    <a:pt x="749" y="482"/>
                    <a:pt x="756" y="465"/>
                  </a:cubicBezTo>
                  <a:cubicBezTo>
                    <a:pt x="764" y="456"/>
                    <a:pt x="772" y="465"/>
                    <a:pt x="787" y="473"/>
                  </a:cubicBezTo>
                  <a:cubicBezTo>
                    <a:pt x="795" y="482"/>
                    <a:pt x="803" y="473"/>
                    <a:pt x="803" y="491"/>
                  </a:cubicBezTo>
                  <a:cubicBezTo>
                    <a:pt x="803" y="499"/>
                    <a:pt x="803" y="508"/>
                    <a:pt x="818" y="517"/>
                  </a:cubicBezTo>
                  <a:lnTo>
                    <a:pt x="849" y="517"/>
                  </a:lnTo>
                  <a:cubicBezTo>
                    <a:pt x="857" y="517"/>
                    <a:pt x="872" y="525"/>
                    <a:pt x="880" y="517"/>
                  </a:cubicBezTo>
                  <a:cubicBezTo>
                    <a:pt x="918" y="508"/>
                    <a:pt x="888" y="560"/>
                    <a:pt x="872" y="568"/>
                  </a:cubicBezTo>
                  <a:cubicBezTo>
                    <a:pt x="849" y="568"/>
                    <a:pt x="864" y="603"/>
                    <a:pt x="864" y="612"/>
                  </a:cubicBezTo>
                  <a:cubicBezTo>
                    <a:pt x="872" y="612"/>
                    <a:pt x="888" y="577"/>
                    <a:pt x="888" y="586"/>
                  </a:cubicBezTo>
                  <a:cubicBezTo>
                    <a:pt x="888" y="612"/>
                    <a:pt x="903" y="638"/>
                    <a:pt x="903" y="655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0" name="path 160"/>
            <p:cNvSpPr/>
            <p:nvPr/>
          </p:nvSpPr>
          <p:spPr>
            <a:xfrm>
              <a:off x="0" y="0"/>
              <a:ext cx="689471" cy="811467"/>
            </a:xfrm>
            <a:custGeom>
              <a:avLst/>
              <a:gdLst/>
              <a:ahLst/>
              <a:cxnLst/>
              <a:rect l="0" t="0" r="0" b="0"/>
              <a:pathLst>
                <a:path w="1085" h="1277">
                  <a:moveTo>
                    <a:pt x="910" y="655"/>
                  </a:moveTo>
                  <a:cubicBezTo>
                    <a:pt x="941" y="663"/>
                    <a:pt x="926" y="629"/>
                    <a:pt x="934" y="612"/>
                  </a:cubicBezTo>
                  <a:cubicBezTo>
                    <a:pt x="934" y="594"/>
                    <a:pt x="941" y="577"/>
                    <a:pt x="941" y="568"/>
                  </a:cubicBezTo>
                  <a:cubicBezTo>
                    <a:pt x="949" y="560"/>
                    <a:pt x="965" y="577"/>
                    <a:pt x="972" y="560"/>
                  </a:cubicBezTo>
                  <a:cubicBezTo>
                    <a:pt x="980" y="543"/>
                    <a:pt x="980" y="525"/>
                    <a:pt x="980" y="508"/>
                  </a:cubicBezTo>
                  <a:cubicBezTo>
                    <a:pt x="988" y="491"/>
                    <a:pt x="1003" y="482"/>
                    <a:pt x="1003" y="465"/>
                  </a:cubicBezTo>
                  <a:cubicBezTo>
                    <a:pt x="1003" y="448"/>
                    <a:pt x="1026" y="430"/>
                    <a:pt x="1034" y="422"/>
                  </a:cubicBezTo>
                  <a:cubicBezTo>
                    <a:pt x="1057" y="396"/>
                    <a:pt x="1049" y="422"/>
                    <a:pt x="1065" y="430"/>
                  </a:cubicBezTo>
                  <a:lnTo>
                    <a:pt x="1065" y="396"/>
                  </a:lnTo>
                  <a:cubicBezTo>
                    <a:pt x="1065" y="387"/>
                    <a:pt x="1088" y="387"/>
                    <a:pt x="1073" y="370"/>
                  </a:cubicBezTo>
                  <a:lnTo>
                    <a:pt x="1042" y="370"/>
                  </a:lnTo>
                  <a:cubicBezTo>
                    <a:pt x="1042" y="361"/>
                    <a:pt x="1049" y="353"/>
                    <a:pt x="1049" y="353"/>
                  </a:cubicBezTo>
                  <a:cubicBezTo>
                    <a:pt x="1057" y="344"/>
                    <a:pt x="1049" y="335"/>
                    <a:pt x="1042" y="327"/>
                  </a:cubicBezTo>
                  <a:cubicBezTo>
                    <a:pt x="1034" y="318"/>
                    <a:pt x="1034" y="318"/>
                    <a:pt x="1026" y="327"/>
                  </a:cubicBezTo>
                  <a:cubicBezTo>
                    <a:pt x="1011" y="335"/>
                    <a:pt x="1003" y="327"/>
                    <a:pt x="988" y="318"/>
                  </a:cubicBezTo>
                  <a:cubicBezTo>
                    <a:pt x="980" y="318"/>
                    <a:pt x="965" y="335"/>
                    <a:pt x="965" y="344"/>
                  </a:cubicBezTo>
                  <a:cubicBezTo>
                    <a:pt x="957" y="353"/>
                    <a:pt x="949" y="344"/>
                    <a:pt x="941" y="353"/>
                  </a:cubicBezTo>
                  <a:cubicBezTo>
                    <a:pt x="934" y="353"/>
                    <a:pt x="926" y="361"/>
                    <a:pt x="926" y="370"/>
                  </a:cubicBezTo>
                  <a:cubicBezTo>
                    <a:pt x="910" y="387"/>
                    <a:pt x="903" y="396"/>
                    <a:pt x="887" y="387"/>
                  </a:cubicBezTo>
                  <a:cubicBezTo>
                    <a:pt x="880" y="396"/>
                    <a:pt x="887" y="413"/>
                    <a:pt x="895" y="422"/>
                  </a:cubicBezTo>
                  <a:cubicBezTo>
                    <a:pt x="910" y="456"/>
                    <a:pt x="841" y="430"/>
                    <a:pt x="826" y="439"/>
                  </a:cubicBezTo>
                  <a:cubicBezTo>
                    <a:pt x="818" y="448"/>
                    <a:pt x="795" y="439"/>
                    <a:pt x="787" y="430"/>
                  </a:cubicBezTo>
                  <a:cubicBezTo>
                    <a:pt x="779" y="422"/>
                    <a:pt x="787" y="404"/>
                    <a:pt x="787" y="404"/>
                  </a:cubicBezTo>
                  <a:cubicBezTo>
                    <a:pt x="787" y="404"/>
                    <a:pt x="787" y="378"/>
                    <a:pt x="779" y="387"/>
                  </a:cubicBezTo>
                  <a:cubicBezTo>
                    <a:pt x="764" y="387"/>
                    <a:pt x="748" y="387"/>
                    <a:pt x="748" y="413"/>
                  </a:cubicBezTo>
                  <a:cubicBezTo>
                    <a:pt x="756" y="422"/>
                    <a:pt x="764" y="448"/>
                    <a:pt x="756" y="448"/>
                  </a:cubicBezTo>
                  <a:cubicBezTo>
                    <a:pt x="741" y="448"/>
                    <a:pt x="733" y="465"/>
                    <a:pt x="717" y="448"/>
                  </a:cubicBezTo>
                  <a:cubicBezTo>
                    <a:pt x="710" y="430"/>
                    <a:pt x="702" y="456"/>
                    <a:pt x="694" y="448"/>
                  </a:cubicBezTo>
                  <a:cubicBezTo>
                    <a:pt x="671" y="439"/>
                    <a:pt x="663" y="439"/>
                    <a:pt x="640" y="430"/>
                  </a:cubicBezTo>
                  <a:cubicBezTo>
                    <a:pt x="625" y="422"/>
                    <a:pt x="617" y="404"/>
                    <a:pt x="602" y="404"/>
                  </a:cubicBezTo>
                  <a:cubicBezTo>
                    <a:pt x="578" y="413"/>
                    <a:pt x="578" y="404"/>
                    <a:pt x="563" y="396"/>
                  </a:cubicBezTo>
                  <a:cubicBezTo>
                    <a:pt x="548" y="387"/>
                    <a:pt x="532" y="396"/>
                    <a:pt x="524" y="387"/>
                  </a:cubicBezTo>
                  <a:cubicBezTo>
                    <a:pt x="509" y="370"/>
                    <a:pt x="494" y="361"/>
                    <a:pt x="486" y="353"/>
                  </a:cubicBezTo>
                  <a:cubicBezTo>
                    <a:pt x="470" y="344"/>
                    <a:pt x="463" y="344"/>
                    <a:pt x="470" y="327"/>
                  </a:cubicBezTo>
                  <a:cubicBezTo>
                    <a:pt x="478" y="318"/>
                    <a:pt x="470" y="301"/>
                    <a:pt x="486" y="292"/>
                  </a:cubicBezTo>
                  <a:cubicBezTo>
                    <a:pt x="501" y="283"/>
                    <a:pt x="509" y="292"/>
                    <a:pt x="494" y="275"/>
                  </a:cubicBezTo>
                  <a:cubicBezTo>
                    <a:pt x="478" y="266"/>
                    <a:pt x="463" y="249"/>
                    <a:pt x="447" y="240"/>
                  </a:cubicBezTo>
                  <a:cubicBezTo>
                    <a:pt x="439" y="240"/>
                    <a:pt x="432" y="223"/>
                    <a:pt x="416" y="223"/>
                  </a:cubicBezTo>
                  <a:cubicBezTo>
                    <a:pt x="416" y="223"/>
                    <a:pt x="416" y="197"/>
                    <a:pt x="409" y="189"/>
                  </a:cubicBezTo>
                  <a:cubicBezTo>
                    <a:pt x="370" y="145"/>
                    <a:pt x="447" y="197"/>
                    <a:pt x="447" y="163"/>
                  </a:cubicBezTo>
                  <a:cubicBezTo>
                    <a:pt x="447" y="145"/>
                    <a:pt x="439" y="145"/>
                    <a:pt x="424" y="128"/>
                  </a:cubicBezTo>
                  <a:cubicBezTo>
                    <a:pt x="416" y="119"/>
                    <a:pt x="416" y="111"/>
                    <a:pt x="432" y="102"/>
                  </a:cubicBezTo>
                  <a:cubicBezTo>
                    <a:pt x="447" y="102"/>
                    <a:pt x="439" y="76"/>
                    <a:pt x="455" y="68"/>
                  </a:cubicBezTo>
                  <a:cubicBezTo>
                    <a:pt x="463" y="59"/>
                    <a:pt x="478" y="50"/>
                    <a:pt x="470" y="33"/>
                  </a:cubicBezTo>
                  <a:cubicBezTo>
                    <a:pt x="455" y="7"/>
                    <a:pt x="416" y="0"/>
                    <a:pt x="393" y="16"/>
                  </a:cubicBezTo>
                  <a:cubicBezTo>
                    <a:pt x="385" y="24"/>
                    <a:pt x="385" y="24"/>
                    <a:pt x="370" y="33"/>
                  </a:cubicBezTo>
                  <a:cubicBezTo>
                    <a:pt x="362" y="33"/>
                    <a:pt x="362" y="50"/>
                    <a:pt x="355" y="59"/>
                  </a:cubicBezTo>
                  <a:cubicBezTo>
                    <a:pt x="339" y="68"/>
                    <a:pt x="324" y="59"/>
                    <a:pt x="316" y="68"/>
                  </a:cubicBezTo>
                  <a:cubicBezTo>
                    <a:pt x="308" y="76"/>
                    <a:pt x="293" y="76"/>
                    <a:pt x="277" y="68"/>
                  </a:cubicBezTo>
                  <a:cubicBezTo>
                    <a:pt x="262" y="68"/>
                    <a:pt x="254" y="59"/>
                    <a:pt x="239" y="68"/>
                  </a:cubicBezTo>
                  <a:cubicBezTo>
                    <a:pt x="223" y="68"/>
                    <a:pt x="231" y="94"/>
                    <a:pt x="239" y="102"/>
                  </a:cubicBezTo>
                  <a:lnTo>
                    <a:pt x="239" y="145"/>
                  </a:lnTo>
                  <a:cubicBezTo>
                    <a:pt x="246" y="163"/>
                    <a:pt x="262" y="163"/>
                    <a:pt x="277" y="171"/>
                  </a:cubicBezTo>
                  <a:cubicBezTo>
                    <a:pt x="285" y="189"/>
                    <a:pt x="270" y="189"/>
                    <a:pt x="262" y="189"/>
                  </a:cubicBezTo>
                  <a:cubicBezTo>
                    <a:pt x="254" y="206"/>
                    <a:pt x="262" y="223"/>
                    <a:pt x="262" y="240"/>
                  </a:cubicBezTo>
                  <a:cubicBezTo>
                    <a:pt x="262" y="249"/>
                    <a:pt x="246" y="249"/>
                    <a:pt x="246" y="249"/>
                  </a:cubicBezTo>
                  <a:cubicBezTo>
                    <a:pt x="231" y="258"/>
                    <a:pt x="246" y="283"/>
                    <a:pt x="231" y="283"/>
                  </a:cubicBezTo>
                  <a:cubicBezTo>
                    <a:pt x="215" y="292"/>
                    <a:pt x="208" y="301"/>
                    <a:pt x="208" y="309"/>
                  </a:cubicBezTo>
                  <a:cubicBezTo>
                    <a:pt x="200" y="327"/>
                    <a:pt x="192" y="327"/>
                    <a:pt x="177" y="335"/>
                  </a:cubicBezTo>
                  <a:cubicBezTo>
                    <a:pt x="161" y="344"/>
                    <a:pt x="161" y="370"/>
                    <a:pt x="154" y="378"/>
                  </a:cubicBezTo>
                  <a:cubicBezTo>
                    <a:pt x="146" y="396"/>
                    <a:pt x="131" y="387"/>
                    <a:pt x="123" y="404"/>
                  </a:cubicBezTo>
                  <a:cubicBezTo>
                    <a:pt x="107" y="413"/>
                    <a:pt x="100" y="378"/>
                    <a:pt x="92" y="396"/>
                  </a:cubicBezTo>
                  <a:cubicBezTo>
                    <a:pt x="84" y="404"/>
                    <a:pt x="53" y="422"/>
                    <a:pt x="61" y="430"/>
                  </a:cubicBezTo>
                  <a:cubicBezTo>
                    <a:pt x="61" y="448"/>
                    <a:pt x="84" y="448"/>
                    <a:pt x="84" y="465"/>
                  </a:cubicBezTo>
                  <a:cubicBezTo>
                    <a:pt x="77" y="491"/>
                    <a:pt x="92" y="491"/>
                    <a:pt x="107" y="499"/>
                  </a:cubicBezTo>
                  <a:cubicBezTo>
                    <a:pt x="107" y="517"/>
                    <a:pt x="115" y="534"/>
                    <a:pt x="115" y="551"/>
                  </a:cubicBezTo>
                  <a:lnTo>
                    <a:pt x="84" y="551"/>
                  </a:lnTo>
                  <a:cubicBezTo>
                    <a:pt x="77" y="551"/>
                    <a:pt x="69" y="560"/>
                    <a:pt x="61" y="560"/>
                  </a:cubicBezTo>
                  <a:cubicBezTo>
                    <a:pt x="61" y="560"/>
                    <a:pt x="53" y="551"/>
                    <a:pt x="46" y="551"/>
                  </a:cubicBezTo>
                  <a:cubicBezTo>
                    <a:pt x="38" y="551"/>
                    <a:pt x="7" y="568"/>
                    <a:pt x="7" y="577"/>
                  </a:cubicBezTo>
                  <a:cubicBezTo>
                    <a:pt x="22" y="594"/>
                    <a:pt x="30" y="603"/>
                    <a:pt x="46" y="620"/>
                  </a:cubicBezTo>
                  <a:lnTo>
                    <a:pt x="92" y="620"/>
                  </a:lnTo>
                  <a:cubicBezTo>
                    <a:pt x="92" y="629"/>
                    <a:pt x="77" y="638"/>
                    <a:pt x="69" y="638"/>
                  </a:cubicBezTo>
                  <a:cubicBezTo>
                    <a:pt x="61" y="646"/>
                    <a:pt x="38" y="629"/>
                    <a:pt x="38" y="646"/>
                  </a:cubicBezTo>
                  <a:cubicBezTo>
                    <a:pt x="38" y="663"/>
                    <a:pt x="77" y="689"/>
                    <a:pt x="92" y="707"/>
                  </a:cubicBezTo>
                  <a:cubicBezTo>
                    <a:pt x="100" y="715"/>
                    <a:pt x="107" y="715"/>
                    <a:pt x="123" y="715"/>
                  </a:cubicBezTo>
                  <a:cubicBezTo>
                    <a:pt x="138" y="707"/>
                    <a:pt x="161" y="698"/>
                    <a:pt x="169" y="681"/>
                  </a:cubicBezTo>
                  <a:cubicBezTo>
                    <a:pt x="169" y="681"/>
                    <a:pt x="161" y="672"/>
                    <a:pt x="154" y="672"/>
                  </a:cubicBezTo>
                  <a:cubicBezTo>
                    <a:pt x="154" y="663"/>
                    <a:pt x="161" y="663"/>
                    <a:pt x="161" y="663"/>
                  </a:cubicBezTo>
                  <a:cubicBezTo>
                    <a:pt x="169" y="655"/>
                    <a:pt x="161" y="646"/>
                    <a:pt x="169" y="646"/>
                  </a:cubicBezTo>
                  <a:lnTo>
                    <a:pt x="185" y="646"/>
                  </a:lnTo>
                  <a:cubicBezTo>
                    <a:pt x="185" y="655"/>
                    <a:pt x="169" y="655"/>
                    <a:pt x="177" y="663"/>
                  </a:cubicBezTo>
                  <a:lnTo>
                    <a:pt x="185" y="663"/>
                  </a:lnTo>
                  <a:cubicBezTo>
                    <a:pt x="185" y="672"/>
                    <a:pt x="177" y="672"/>
                    <a:pt x="177" y="672"/>
                  </a:cubicBezTo>
                  <a:lnTo>
                    <a:pt x="185" y="672"/>
                  </a:lnTo>
                  <a:cubicBezTo>
                    <a:pt x="185" y="681"/>
                    <a:pt x="177" y="681"/>
                    <a:pt x="177" y="689"/>
                  </a:cubicBezTo>
                  <a:cubicBezTo>
                    <a:pt x="169" y="689"/>
                    <a:pt x="185" y="698"/>
                    <a:pt x="192" y="707"/>
                  </a:cubicBezTo>
                  <a:cubicBezTo>
                    <a:pt x="200" y="715"/>
                    <a:pt x="185" y="732"/>
                    <a:pt x="177" y="750"/>
                  </a:cubicBezTo>
                  <a:cubicBezTo>
                    <a:pt x="177" y="758"/>
                    <a:pt x="185" y="767"/>
                    <a:pt x="192" y="776"/>
                  </a:cubicBezTo>
                  <a:lnTo>
                    <a:pt x="192" y="819"/>
                  </a:lnTo>
                  <a:cubicBezTo>
                    <a:pt x="192" y="836"/>
                    <a:pt x="185" y="862"/>
                    <a:pt x="185" y="871"/>
                  </a:cubicBezTo>
                  <a:lnTo>
                    <a:pt x="192" y="853"/>
                  </a:lnTo>
                  <a:cubicBezTo>
                    <a:pt x="200" y="862"/>
                    <a:pt x="208" y="914"/>
                    <a:pt x="208" y="922"/>
                  </a:cubicBezTo>
                  <a:cubicBezTo>
                    <a:pt x="215" y="940"/>
                    <a:pt x="231" y="966"/>
                    <a:pt x="239" y="992"/>
                  </a:cubicBezTo>
                  <a:cubicBezTo>
                    <a:pt x="246" y="1017"/>
                    <a:pt x="246" y="1043"/>
                    <a:pt x="254" y="1069"/>
                  </a:cubicBezTo>
                  <a:cubicBezTo>
                    <a:pt x="270" y="1104"/>
                    <a:pt x="293" y="1130"/>
                    <a:pt x="308" y="1156"/>
                  </a:cubicBezTo>
                  <a:cubicBezTo>
                    <a:pt x="316" y="1181"/>
                    <a:pt x="316" y="1207"/>
                    <a:pt x="324" y="1233"/>
                  </a:cubicBezTo>
                  <a:cubicBezTo>
                    <a:pt x="339" y="1259"/>
                    <a:pt x="355" y="1285"/>
                    <a:pt x="378" y="1259"/>
                  </a:cubicBezTo>
                  <a:cubicBezTo>
                    <a:pt x="393" y="1251"/>
                    <a:pt x="393" y="1242"/>
                    <a:pt x="393" y="1233"/>
                  </a:cubicBezTo>
                  <a:cubicBezTo>
                    <a:pt x="393" y="1216"/>
                    <a:pt x="409" y="1207"/>
                    <a:pt x="416" y="1199"/>
                  </a:cubicBezTo>
                  <a:cubicBezTo>
                    <a:pt x="424" y="1190"/>
                    <a:pt x="439" y="1190"/>
                    <a:pt x="447" y="1181"/>
                  </a:cubicBezTo>
                  <a:cubicBezTo>
                    <a:pt x="455" y="1173"/>
                    <a:pt x="447" y="1147"/>
                    <a:pt x="447" y="1138"/>
                  </a:cubicBezTo>
                  <a:cubicBezTo>
                    <a:pt x="439" y="1104"/>
                    <a:pt x="478" y="1078"/>
                    <a:pt x="470" y="1052"/>
                  </a:cubicBezTo>
                  <a:cubicBezTo>
                    <a:pt x="463" y="1026"/>
                    <a:pt x="455" y="1000"/>
                    <a:pt x="455" y="974"/>
                  </a:cubicBezTo>
                  <a:cubicBezTo>
                    <a:pt x="455" y="940"/>
                    <a:pt x="486" y="931"/>
                    <a:pt x="509" y="922"/>
                  </a:cubicBezTo>
                  <a:cubicBezTo>
                    <a:pt x="517" y="914"/>
                    <a:pt x="540" y="914"/>
                    <a:pt x="540" y="905"/>
                  </a:cubicBezTo>
                  <a:cubicBezTo>
                    <a:pt x="548" y="888"/>
                    <a:pt x="555" y="879"/>
                    <a:pt x="563" y="871"/>
                  </a:cubicBezTo>
                  <a:cubicBezTo>
                    <a:pt x="586" y="845"/>
                    <a:pt x="609" y="819"/>
                    <a:pt x="632" y="802"/>
                  </a:cubicBezTo>
                  <a:cubicBezTo>
                    <a:pt x="640" y="793"/>
                    <a:pt x="648" y="776"/>
                    <a:pt x="656" y="767"/>
                  </a:cubicBezTo>
                  <a:cubicBezTo>
                    <a:pt x="663" y="758"/>
                    <a:pt x="679" y="758"/>
                    <a:pt x="687" y="750"/>
                  </a:cubicBezTo>
                  <a:cubicBezTo>
                    <a:pt x="694" y="741"/>
                    <a:pt x="702" y="732"/>
                    <a:pt x="710" y="724"/>
                  </a:cubicBezTo>
                  <a:cubicBezTo>
                    <a:pt x="717" y="715"/>
                    <a:pt x="702" y="707"/>
                    <a:pt x="702" y="698"/>
                  </a:cubicBezTo>
                  <a:cubicBezTo>
                    <a:pt x="710" y="681"/>
                    <a:pt x="733" y="681"/>
                    <a:pt x="741" y="672"/>
                  </a:cubicBezTo>
                  <a:cubicBezTo>
                    <a:pt x="748" y="672"/>
                    <a:pt x="764" y="646"/>
                    <a:pt x="764" y="638"/>
                  </a:cubicBezTo>
                  <a:cubicBezTo>
                    <a:pt x="764" y="655"/>
                    <a:pt x="748" y="655"/>
                    <a:pt x="756" y="672"/>
                  </a:cubicBezTo>
                  <a:cubicBezTo>
                    <a:pt x="771" y="681"/>
                    <a:pt x="779" y="655"/>
                    <a:pt x="779" y="655"/>
                  </a:cubicBezTo>
                  <a:cubicBezTo>
                    <a:pt x="787" y="663"/>
                    <a:pt x="779" y="672"/>
                    <a:pt x="787" y="672"/>
                  </a:cubicBezTo>
                  <a:cubicBezTo>
                    <a:pt x="795" y="646"/>
                    <a:pt x="787" y="620"/>
                    <a:pt x="771" y="594"/>
                  </a:cubicBezTo>
                  <a:cubicBezTo>
                    <a:pt x="764" y="577"/>
                    <a:pt x="748" y="560"/>
                    <a:pt x="756" y="534"/>
                  </a:cubicBezTo>
                  <a:cubicBezTo>
                    <a:pt x="764" y="508"/>
                    <a:pt x="802" y="525"/>
                    <a:pt x="779" y="499"/>
                  </a:cubicBezTo>
                  <a:cubicBezTo>
                    <a:pt x="771" y="491"/>
                    <a:pt x="756" y="482"/>
                    <a:pt x="764" y="465"/>
                  </a:cubicBezTo>
                  <a:cubicBezTo>
                    <a:pt x="771" y="456"/>
                    <a:pt x="779" y="465"/>
                    <a:pt x="795" y="473"/>
                  </a:cubicBezTo>
                  <a:cubicBezTo>
                    <a:pt x="802" y="482"/>
                    <a:pt x="810" y="473"/>
                    <a:pt x="810" y="491"/>
                  </a:cubicBezTo>
                  <a:cubicBezTo>
                    <a:pt x="810" y="499"/>
                    <a:pt x="810" y="508"/>
                    <a:pt x="826" y="517"/>
                  </a:cubicBezTo>
                  <a:lnTo>
                    <a:pt x="856" y="517"/>
                  </a:lnTo>
                  <a:cubicBezTo>
                    <a:pt x="864" y="517"/>
                    <a:pt x="880" y="525"/>
                    <a:pt x="887" y="517"/>
                  </a:cubicBezTo>
                  <a:cubicBezTo>
                    <a:pt x="926" y="508"/>
                    <a:pt x="895" y="560"/>
                    <a:pt x="880" y="568"/>
                  </a:cubicBezTo>
                  <a:cubicBezTo>
                    <a:pt x="856" y="568"/>
                    <a:pt x="872" y="603"/>
                    <a:pt x="872" y="612"/>
                  </a:cubicBezTo>
                  <a:cubicBezTo>
                    <a:pt x="880" y="612"/>
                    <a:pt x="895" y="577"/>
                    <a:pt x="895" y="586"/>
                  </a:cubicBezTo>
                  <a:cubicBezTo>
                    <a:pt x="895" y="612"/>
                    <a:pt x="910" y="638"/>
                    <a:pt x="910" y="655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2" name="path 162"/>
            <p:cNvSpPr/>
            <p:nvPr/>
          </p:nvSpPr>
          <p:spPr>
            <a:xfrm>
              <a:off x="569323" y="227494"/>
              <a:ext cx="200431" cy="534765"/>
            </a:xfrm>
            <a:custGeom>
              <a:avLst/>
              <a:gdLst/>
              <a:ahLst/>
              <a:cxnLst/>
              <a:rect l="0" t="0" r="0" b="0"/>
              <a:pathLst>
                <a:path w="315" h="842">
                  <a:moveTo>
                    <a:pt x="300" y="324"/>
                  </a:moveTo>
                  <a:cubicBezTo>
                    <a:pt x="292" y="324"/>
                    <a:pt x="284" y="332"/>
                    <a:pt x="284" y="315"/>
                  </a:cubicBezTo>
                  <a:lnTo>
                    <a:pt x="284" y="306"/>
                  </a:lnTo>
                  <a:cubicBezTo>
                    <a:pt x="284" y="298"/>
                    <a:pt x="261" y="298"/>
                    <a:pt x="261" y="298"/>
                  </a:cubicBezTo>
                  <a:cubicBezTo>
                    <a:pt x="254" y="289"/>
                    <a:pt x="261" y="272"/>
                    <a:pt x="261" y="263"/>
                  </a:cubicBezTo>
                  <a:cubicBezTo>
                    <a:pt x="269" y="246"/>
                    <a:pt x="246" y="255"/>
                    <a:pt x="238" y="246"/>
                  </a:cubicBezTo>
                  <a:cubicBezTo>
                    <a:pt x="238" y="237"/>
                    <a:pt x="230" y="237"/>
                    <a:pt x="230" y="229"/>
                  </a:cubicBezTo>
                  <a:cubicBezTo>
                    <a:pt x="230" y="220"/>
                    <a:pt x="246" y="212"/>
                    <a:pt x="246" y="212"/>
                  </a:cubicBezTo>
                  <a:cubicBezTo>
                    <a:pt x="238" y="194"/>
                    <a:pt x="192" y="220"/>
                    <a:pt x="184" y="212"/>
                  </a:cubicBezTo>
                  <a:cubicBezTo>
                    <a:pt x="184" y="212"/>
                    <a:pt x="192" y="194"/>
                    <a:pt x="192" y="186"/>
                  </a:cubicBezTo>
                  <a:cubicBezTo>
                    <a:pt x="184" y="177"/>
                    <a:pt x="207" y="160"/>
                    <a:pt x="207" y="151"/>
                  </a:cubicBezTo>
                  <a:cubicBezTo>
                    <a:pt x="223" y="125"/>
                    <a:pt x="238" y="108"/>
                    <a:pt x="230" y="82"/>
                  </a:cubicBezTo>
                  <a:cubicBezTo>
                    <a:pt x="230" y="73"/>
                    <a:pt x="238" y="65"/>
                    <a:pt x="238" y="56"/>
                  </a:cubicBezTo>
                  <a:cubicBezTo>
                    <a:pt x="238" y="39"/>
                    <a:pt x="223" y="56"/>
                    <a:pt x="215" y="48"/>
                  </a:cubicBezTo>
                  <a:cubicBezTo>
                    <a:pt x="215" y="30"/>
                    <a:pt x="207" y="22"/>
                    <a:pt x="207" y="13"/>
                  </a:cubicBezTo>
                  <a:cubicBezTo>
                    <a:pt x="192" y="-3"/>
                    <a:pt x="192" y="22"/>
                    <a:pt x="177" y="13"/>
                  </a:cubicBezTo>
                  <a:cubicBezTo>
                    <a:pt x="184" y="30"/>
                    <a:pt x="169" y="30"/>
                    <a:pt x="169" y="39"/>
                  </a:cubicBezTo>
                  <a:lnTo>
                    <a:pt x="169" y="73"/>
                  </a:lnTo>
                  <a:cubicBezTo>
                    <a:pt x="161" y="73"/>
                    <a:pt x="161" y="56"/>
                    <a:pt x="161" y="56"/>
                  </a:cubicBezTo>
                  <a:cubicBezTo>
                    <a:pt x="146" y="56"/>
                    <a:pt x="138" y="65"/>
                    <a:pt x="138" y="73"/>
                  </a:cubicBezTo>
                  <a:cubicBezTo>
                    <a:pt x="130" y="82"/>
                    <a:pt x="115" y="82"/>
                    <a:pt x="107" y="91"/>
                  </a:cubicBezTo>
                  <a:cubicBezTo>
                    <a:pt x="100" y="99"/>
                    <a:pt x="107" y="117"/>
                    <a:pt x="100" y="125"/>
                  </a:cubicBezTo>
                  <a:cubicBezTo>
                    <a:pt x="100" y="134"/>
                    <a:pt x="92" y="142"/>
                    <a:pt x="84" y="151"/>
                  </a:cubicBezTo>
                  <a:lnTo>
                    <a:pt x="84" y="177"/>
                  </a:lnTo>
                  <a:cubicBezTo>
                    <a:pt x="84" y="194"/>
                    <a:pt x="76" y="212"/>
                    <a:pt x="69" y="212"/>
                  </a:cubicBezTo>
                  <a:lnTo>
                    <a:pt x="46" y="212"/>
                  </a:lnTo>
                  <a:cubicBezTo>
                    <a:pt x="38" y="229"/>
                    <a:pt x="46" y="298"/>
                    <a:pt x="30" y="298"/>
                  </a:cubicBezTo>
                  <a:lnTo>
                    <a:pt x="15" y="298"/>
                  </a:lnTo>
                  <a:lnTo>
                    <a:pt x="15" y="315"/>
                  </a:lnTo>
                  <a:cubicBezTo>
                    <a:pt x="15" y="324"/>
                    <a:pt x="7" y="332"/>
                    <a:pt x="0" y="341"/>
                  </a:cubicBezTo>
                  <a:cubicBezTo>
                    <a:pt x="0" y="350"/>
                    <a:pt x="30" y="393"/>
                    <a:pt x="38" y="401"/>
                  </a:cubicBezTo>
                  <a:lnTo>
                    <a:pt x="30" y="376"/>
                  </a:lnTo>
                  <a:lnTo>
                    <a:pt x="53" y="410"/>
                  </a:lnTo>
                  <a:cubicBezTo>
                    <a:pt x="61" y="427"/>
                    <a:pt x="46" y="427"/>
                    <a:pt x="53" y="445"/>
                  </a:cubicBezTo>
                  <a:cubicBezTo>
                    <a:pt x="46" y="436"/>
                    <a:pt x="61" y="436"/>
                    <a:pt x="69" y="445"/>
                  </a:cubicBezTo>
                  <a:cubicBezTo>
                    <a:pt x="76" y="462"/>
                    <a:pt x="84" y="479"/>
                    <a:pt x="84" y="496"/>
                  </a:cubicBezTo>
                  <a:lnTo>
                    <a:pt x="76" y="574"/>
                  </a:lnTo>
                  <a:cubicBezTo>
                    <a:pt x="84" y="574"/>
                    <a:pt x="84" y="548"/>
                    <a:pt x="84" y="548"/>
                  </a:cubicBezTo>
                  <a:lnTo>
                    <a:pt x="84" y="574"/>
                  </a:lnTo>
                  <a:lnTo>
                    <a:pt x="92" y="565"/>
                  </a:lnTo>
                  <a:lnTo>
                    <a:pt x="92" y="583"/>
                  </a:lnTo>
                  <a:cubicBezTo>
                    <a:pt x="100" y="583"/>
                    <a:pt x="100" y="565"/>
                    <a:pt x="107" y="565"/>
                  </a:cubicBezTo>
                  <a:lnTo>
                    <a:pt x="107" y="574"/>
                  </a:lnTo>
                  <a:cubicBezTo>
                    <a:pt x="107" y="574"/>
                    <a:pt x="130" y="565"/>
                    <a:pt x="130" y="557"/>
                  </a:cubicBezTo>
                  <a:cubicBezTo>
                    <a:pt x="138" y="557"/>
                    <a:pt x="177" y="531"/>
                    <a:pt x="161" y="522"/>
                  </a:cubicBezTo>
                  <a:cubicBezTo>
                    <a:pt x="169" y="522"/>
                    <a:pt x="161" y="540"/>
                    <a:pt x="169" y="548"/>
                  </a:cubicBezTo>
                  <a:cubicBezTo>
                    <a:pt x="177" y="548"/>
                    <a:pt x="184" y="548"/>
                    <a:pt x="184" y="557"/>
                  </a:cubicBezTo>
                  <a:cubicBezTo>
                    <a:pt x="192" y="574"/>
                    <a:pt x="192" y="600"/>
                    <a:pt x="192" y="617"/>
                  </a:cubicBezTo>
                  <a:cubicBezTo>
                    <a:pt x="200" y="643"/>
                    <a:pt x="200" y="660"/>
                    <a:pt x="215" y="678"/>
                  </a:cubicBezTo>
                  <a:lnTo>
                    <a:pt x="223" y="686"/>
                  </a:lnTo>
                  <a:cubicBezTo>
                    <a:pt x="223" y="704"/>
                    <a:pt x="230" y="704"/>
                    <a:pt x="230" y="704"/>
                  </a:cubicBezTo>
                  <a:cubicBezTo>
                    <a:pt x="238" y="712"/>
                    <a:pt x="223" y="729"/>
                    <a:pt x="230" y="729"/>
                  </a:cubicBezTo>
                  <a:lnTo>
                    <a:pt x="238" y="729"/>
                  </a:lnTo>
                  <a:cubicBezTo>
                    <a:pt x="238" y="738"/>
                    <a:pt x="223" y="747"/>
                    <a:pt x="223" y="755"/>
                  </a:cubicBezTo>
                  <a:cubicBezTo>
                    <a:pt x="223" y="773"/>
                    <a:pt x="230" y="755"/>
                    <a:pt x="238" y="764"/>
                  </a:cubicBezTo>
                  <a:cubicBezTo>
                    <a:pt x="238" y="764"/>
                    <a:pt x="223" y="833"/>
                    <a:pt x="223" y="842"/>
                  </a:cubicBezTo>
                  <a:cubicBezTo>
                    <a:pt x="238" y="824"/>
                    <a:pt x="246" y="790"/>
                    <a:pt x="254" y="773"/>
                  </a:cubicBezTo>
                  <a:cubicBezTo>
                    <a:pt x="261" y="755"/>
                    <a:pt x="269" y="747"/>
                    <a:pt x="261" y="729"/>
                  </a:cubicBezTo>
                  <a:cubicBezTo>
                    <a:pt x="254" y="712"/>
                    <a:pt x="254" y="704"/>
                    <a:pt x="254" y="686"/>
                  </a:cubicBezTo>
                  <a:cubicBezTo>
                    <a:pt x="246" y="669"/>
                    <a:pt x="207" y="634"/>
                    <a:pt x="215" y="609"/>
                  </a:cubicBezTo>
                  <a:cubicBezTo>
                    <a:pt x="215" y="609"/>
                    <a:pt x="230" y="600"/>
                    <a:pt x="230" y="591"/>
                  </a:cubicBezTo>
                  <a:cubicBezTo>
                    <a:pt x="223" y="574"/>
                    <a:pt x="230" y="574"/>
                    <a:pt x="230" y="557"/>
                  </a:cubicBezTo>
                  <a:cubicBezTo>
                    <a:pt x="238" y="531"/>
                    <a:pt x="207" y="514"/>
                    <a:pt x="200" y="496"/>
                  </a:cubicBezTo>
                  <a:cubicBezTo>
                    <a:pt x="177" y="479"/>
                    <a:pt x="192" y="445"/>
                    <a:pt x="200" y="419"/>
                  </a:cubicBezTo>
                  <a:cubicBezTo>
                    <a:pt x="200" y="401"/>
                    <a:pt x="207" y="401"/>
                    <a:pt x="223" y="401"/>
                  </a:cubicBezTo>
                  <a:cubicBezTo>
                    <a:pt x="238" y="401"/>
                    <a:pt x="254" y="384"/>
                    <a:pt x="261" y="376"/>
                  </a:cubicBezTo>
                  <a:cubicBezTo>
                    <a:pt x="277" y="367"/>
                    <a:pt x="284" y="376"/>
                    <a:pt x="300" y="358"/>
                  </a:cubicBezTo>
                  <a:cubicBezTo>
                    <a:pt x="307" y="341"/>
                    <a:pt x="315" y="332"/>
                    <a:pt x="315" y="324"/>
                  </a:cubicBezTo>
                  <a:lnTo>
                    <a:pt x="300" y="324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4" name="path 164"/>
            <p:cNvSpPr/>
            <p:nvPr/>
          </p:nvSpPr>
          <p:spPr>
            <a:xfrm>
              <a:off x="564560" y="227494"/>
              <a:ext cx="209956" cy="539528"/>
            </a:xfrm>
            <a:custGeom>
              <a:avLst/>
              <a:gdLst/>
              <a:ahLst/>
              <a:cxnLst/>
              <a:rect l="0" t="0" r="0" b="0"/>
              <a:pathLst>
                <a:path w="330" h="849">
                  <a:moveTo>
                    <a:pt x="307" y="324"/>
                  </a:moveTo>
                  <a:cubicBezTo>
                    <a:pt x="300" y="324"/>
                    <a:pt x="292" y="332"/>
                    <a:pt x="292" y="315"/>
                  </a:cubicBezTo>
                  <a:lnTo>
                    <a:pt x="292" y="306"/>
                  </a:lnTo>
                  <a:cubicBezTo>
                    <a:pt x="292" y="298"/>
                    <a:pt x="269" y="298"/>
                    <a:pt x="269" y="298"/>
                  </a:cubicBezTo>
                  <a:cubicBezTo>
                    <a:pt x="261" y="289"/>
                    <a:pt x="269" y="272"/>
                    <a:pt x="269" y="263"/>
                  </a:cubicBezTo>
                  <a:cubicBezTo>
                    <a:pt x="276" y="246"/>
                    <a:pt x="253" y="255"/>
                    <a:pt x="246" y="246"/>
                  </a:cubicBezTo>
                  <a:cubicBezTo>
                    <a:pt x="246" y="237"/>
                    <a:pt x="238" y="237"/>
                    <a:pt x="238" y="229"/>
                  </a:cubicBezTo>
                  <a:cubicBezTo>
                    <a:pt x="238" y="220"/>
                    <a:pt x="253" y="212"/>
                    <a:pt x="253" y="212"/>
                  </a:cubicBezTo>
                  <a:cubicBezTo>
                    <a:pt x="246" y="194"/>
                    <a:pt x="199" y="220"/>
                    <a:pt x="192" y="212"/>
                  </a:cubicBezTo>
                  <a:cubicBezTo>
                    <a:pt x="192" y="212"/>
                    <a:pt x="199" y="194"/>
                    <a:pt x="199" y="186"/>
                  </a:cubicBezTo>
                  <a:cubicBezTo>
                    <a:pt x="192" y="177"/>
                    <a:pt x="215" y="160"/>
                    <a:pt x="215" y="151"/>
                  </a:cubicBezTo>
                  <a:cubicBezTo>
                    <a:pt x="230" y="125"/>
                    <a:pt x="246" y="108"/>
                    <a:pt x="238" y="82"/>
                  </a:cubicBezTo>
                  <a:cubicBezTo>
                    <a:pt x="238" y="73"/>
                    <a:pt x="246" y="65"/>
                    <a:pt x="246" y="56"/>
                  </a:cubicBezTo>
                  <a:cubicBezTo>
                    <a:pt x="246" y="39"/>
                    <a:pt x="230" y="56"/>
                    <a:pt x="223" y="48"/>
                  </a:cubicBezTo>
                  <a:cubicBezTo>
                    <a:pt x="223" y="30"/>
                    <a:pt x="215" y="22"/>
                    <a:pt x="215" y="13"/>
                  </a:cubicBezTo>
                  <a:cubicBezTo>
                    <a:pt x="199" y="-3"/>
                    <a:pt x="199" y="22"/>
                    <a:pt x="184" y="13"/>
                  </a:cubicBezTo>
                  <a:cubicBezTo>
                    <a:pt x="192" y="30"/>
                    <a:pt x="176" y="30"/>
                    <a:pt x="176" y="39"/>
                  </a:cubicBezTo>
                  <a:lnTo>
                    <a:pt x="176" y="73"/>
                  </a:lnTo>
                  <a:cubicBezTo>
                    <a:pt x="169" y="73"/>
                    <a:pt x="169" y="56"/>
                    <a:pt x="169" y="56"/>
                  </a:cubicBezTo>
                  <a:cubicBezTo>
                    <a:pt x="153" y="56"/>
                    <a:pt x="146" y="65"/>
                    <a:pt x="146" y="73"/>
                  </a:cubicBezTo>
                  <a:cubicBezTo>
                    <a:pt x="138" y="82"/>
                    <a:pt x="122" y="82"/>
                    <a:pt x="115" y="91"/>
                  </a:cubicBezTo>
                  <a:cubicBezTo>
                    <a:pt x="107" y="99"/>
                    <a:pt x="115" y="117"/>
                    <a:pt x="107" y="125"/>
                  </a:cubicBezTo>
                  <a:cubicBezTo>
                    <a:pt x="107" y="134"/>
                    <a:pt x="99" y="142"/>
                    <a:pt x="92" y="151"/>
                  </a:cubicBezTo>
                  <a:lnTo>
                    <a:pt x="92" y="177"/>
                  </a:lnTo>
                  <a:cubicBezTo>
                    <a:pt x="92" y="194"/>
                    <a:pt x="84" y="212"/>
                    <a:pt x="76" y="212"/>
                  </a:cubicBezTo>
                  <a:lnTo>
                    <a:pt x="53" y="212"/>
                  </a:lnTo>
                  <a:cubicBezTo>
                    <a:pt x="45" y="229"/>
                    <a:pt x="53" y="298"/>
                    <a:pt x="38" y="298"/>
                  </a:cubicBezTo>
                  <a:lnTo>
                    <a:pt x="22" y="298"/>
                  </a:lnTo>
                  <a:lnTo>
                    <a:pt x="22" y="315"/>
                  </a:lnTo>
                  <a:cubicBezTo>
                    <a:pt x="22" y="324"/>
                    <a:pt x="15" y="332"/>
                    <a:pt x="7" y="341"/>
                  </a:cubicBezTo>
                  <a:cubicBezTo>
                    <a:pt x="7" y="350"/>
                    <a:pt x="38" y="393"/>
                    <a:pt x="45" y="401"/>
                  </a:cubicBezTo>
                  <a:lnTo>
                    <a:pt x="38" y="376"/>
                  </a:lnTo>
                  <a:lnTo>
                    <a:pt x="61" y="410"/>
                  </a:lnTo>
                  <a:cubicBezTo>
                    <a:pt x="69" y="427"/>
                    <a:pt x="53" y="427"/>
                    <a:pt x="61" y="445"/>
                  </a:cubicBezTo>
                  <a:cubicBezTo>
                    <a:pt x="53" y="436"/>
                    <a:pt x="69" y="436"/>
                    <a:pt x="76" y="445"/>
                  </a:cubicBezTo>
                  <a:cubicBezTo>
                    <a:pt x="84" y="462"/>
                    <a:pt x="92" y="479"/>
                    <a:pt x="92" y="496"/>
                  </a:cubicBezTo>
                  <a:lnTo>
                    <a:pt x="84" y="574"/>
                  </a:lnTo>
                  <a:cubicBezTo>
                    <a:pt x="92" y="574"/>
                    <a:pt x="92" y="548"/>
                    <a:pt x="92" y="548"/>
                  </a:cubicBezTo>
                  <a:lnTo>
                    <a:pt x="92" y="574"/>
                  </a:lnTo>
                  <a:lnTo>
                    <a:pt x="99" y="565"/>
                  </a:lnTo>
                  <a:lnTo>
                    <a:pt x="99" y="583"/>
                  </a:lnTo>
                  <a:cubicBezTo>
                    <a:pt x="107" y="583"/>
                    <a:pt x="107" y="565"/>
                    <a:pt x="115" y="565"/>
                  </a:cubicBezTo>
                  <a:lnTo>
                    <a:pt x="115" y="574"/>
                  </a:lnTo>
                  <a:cubicBezTo>
                    <a:pt x="115" y="574"/>
                    <a:pt x="138" y="565"/>
                    <a:pt x="138" y="557"/>
                  </a:cubicBezTo>
                  <a:cubicBezTo>
                    <a:pt x="146" y="557"/>
                    <a:pt x="184" y="531"/>
                    <a:pt x="169" y="522"/>
                  </a:cubicBezTo>
                  <a:cubicBezTo>
                    <a:pt x="176" y="522"/>
                    <a:pt x="169" y="540"/>
                    <a:pt x="176" y="548"/>
                  </a:cubicBezTo>
                  <a:cubicBezTo>
                    <a:pt x="184" y="548"/>
                    <a:pt x="192" y="548"/>
                    <a:pt x="192" y="557"/>
                  </a:cubicBezTo>
                  <a:cubicBezTo>
                    <a:pt x="199" y="574"/>
                    <a:pt x="199" y="600"/>
                    <a:pt x="199" y="617"/>
                  </a:cubicBezTo>
                  <a:cubicBezTo>
                    <a:pt x="207" y="643"/>
                    <a:pt x="207" y="660"/>
                    <a:pt x="223" y="678"/>
                  </a:cubicBezTo>
                  <a:lnTo>
                    <a:pt x="230" y="686"/>
                  </a:lnTo>
                  <a:cubicBezTo>
                    <a:pt x="230" y="704"/>
                    <a:pt x="238" y="704"/>
                    <a:pt x="238" y="704"/>
                  </a:cubicBezTo>
                  <a:cubicBezTo>
                    <a:pt x="246" y="712"/>
                    <a:pt x="230" y="729"/>
                    <a:pt x="238" y="729"/>
                  </a:cubicBezTo>
                  <a:lnTo>
                    <a:pt x="246" y="729"/>
                  </a:lnTo>
                  <a:cubicBezTo>
                    <a:pt x="246" y="738"/>
                    <a:pt x="230" y="747"/>
                    <a:pt x="230" y="755"/>
                  </a:cubicBezTo>
                  <a:cubicBezTo>
                    <a:pt x="230" y="773"/>
                    <a:pt x="238" y="755"/>
                    <a:pt x="246" y="764"/>
                  </a:cubicBezTo>
                  <a:cubicBezTo>
                    <a:pt x="246" y="764"/>
                    <a:pt x="230" y="833"/>
                    <a:pt x="230" y="842"/>
                  </a:cubicBezTo>
                  <a:cubicBezTo>
                    <a:pt x="246" y="824"/>
                    <a:pt x="253" y="790"/>
                    <a:pt x="261" y="773"/>
                  </a:cubicBezTo>
                  <a:cubicBezTo>
                    <a:pt x="269" y="755"/>
                    <a:pt x="276" y="747"/>
                    <a:pt x="269" y="729"/>
                  </a:cubicBezTo>
                  <a:cubicBezTo>
                    <a:pt x="261" y="712"/>
                    <a:pt x="261" y="704"/>
                    <a:pt x="261" y="686"/>
                  </a:cubicBezTo>
                  <a:cubicBezTo>
                    <a:pt x="253" y="669"/>
                    <a:pt x="215" y="634"/>
                    <a:pt x="223" y="609"/>
                  </a:cubicBezTo>
                  <a:cubicBezTo>
                    <a:pt x="223" y="609"/>
                    <a:pt x="238" y="600"/>
                    <a:pt x="238" y="591"/>
                  </a:cubicBezTo>
                  <a:cubicBezTo>
                    <a:pt x="230" y="574"/>
                    <a:pt x="238" y="574"/>
                    <a:pt x="238" y="557"/>
                  </a:cubicBezTo>
                  <a:cubicBezTo>
                    <a:pt x="246" y="531"/>
                    <a:pt x="215" y="514"/>
                    <a:pt x="207" y="496"/>
                  </a:cubicBezTo>
                  <a:cubicBezTo>
                    <a:pt x="184" y="479"/>
                    <a:pt x="199" y="445"/>
                    <a:pt x="207" y="419"/>
                  </a:cubicBezTo>
                  <a:cubicBezTo>
                    <a:pt x="207" y="401"/>
                    <a:pt x="215" y="401"/>
                    <a:pt x="230" y="401"/>
                  </a:cubicBezTo>
                  <a:cubicBezTo>
                    <a:pt x="246" y="401"/>
                    <a:pt x="261" y="384"/>
                    <a:pt x="269" y="376"/>
                  </a:cubicBezTo>
                  <a:cubicBezTo>
                    <a:pt x="284" y="367"/>
                    <a:pt x="292" y="376"/>
                    <a:pt x="307" y="358"/>
                  </a:cubicBezTo>
                  <a:cubicBezTo>
                    <a:pt x="315" y="341"/>
                    <a:pt x="323" y="332"/>
                    <a:pt x="323" y="324"/>
                  </a:cubicBezTo>
                  <a:lnTo>
                    <a:pt x="307" y="324"/>
                  </a:lnTo>
                  <a:close/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6" name="path 166"/>
            <p:cNvSpPr/>
            <p:nvPr/>
          </p:nvSpPr>
          <p:spPr>
            <a:xfrm>
              <a:off x="475780" y="290379"/>
              <a:ext cx="108347" cy="152933"/>
            </a:xfrm>
            <a:custGeom>
              <a:avLst/>
              <a:gdLst/>
              <a:ahLst/>
              <a:cxnLst/>
              <a:rect l="0" t="0" r="0" b="0"/>
              <a:pathLst>
                <a:path w="170" h="240">
                  <a:moveTo>
                    <a:pt x="160" y="223"/>
                  </a:moveTo>
                  <a:cubicBezTo>
                    <a:pt x="168" y="206"/>
                    <a:pt x="153" y="163"/>
                    <a:pt x="153" y="146"/>
                  </a:cubicBezTo>
                  <a:cubicBezTo>
                    <a:pt x="153" y="146"/>
                    <a:pt x="145" y="111"/>
                    <a:pt x="137" y="137"/>
                  </a:cubicBezTo>
                  <a:cubicBezTo>
                    <a:pt x="137" y="137"/>
                    <a:pt x="130" y="146"/>
                    <a:pt x="122" y="154"/>
                  </a:cubicBezTo>
                  <a:cubicBezTo>
                    <a:pt x="122" y="146"/>
                    <a:pt x="107" y="111"/>
                    <a:pt x="130" y="111"/>
                  </a:cubicBezTo>
                  <a:cubicBezTo>
                    <a:pt x="145" y="103"/>
                    <a:pt x="176" y="51"/>
                    <a:pt x="137" y="60"/>
                  </a:cubicBezTo>
                  <a:cubicBezTo>
                    <a:pt x="130" y="68"/>
                    <a:pt x="114" y="60"/>
                    <a:pt x="107" y="60"/>
                  </a:cubicBezTo>
                  <a:lnTo>
                    <a:pt x="76" y="60"/>
                  </a:lnTo>
                  <a:cubicBezTo>
                    <a:pt x="61" y="51"/>
                    <a:pt x="61" y="42"/>
                    <a:pt x="61" y="34"/>
                  </a:cubicBezTo>
                  <a:cubicBezTo>
                    <a:pt x="61" y="17"/>
                    <a:pt x="53" y="25"/>
                    <a:pt x="45" y="17"/>
                  </a:cubicBezTo>
                  <a:cubicBezTo>
                    <a:pt x="30" y="8"/>
                    <a:pt x="23" y="0"/>
                    <a:pt x="15" y="8"/>
                  </a:cubicBezTo>
                  <a:cubicBezTo>
                    <a:pt x="7" y="25"/>
                    <a:pt x="23" y="34"/>
                    <a:pt x="30" y="42"/>
                  </a:cubicBezTo>
                  <a:cubicBezTo>
                    <a:pt x="53" y="68"/>
                    <a:pt x="15" y="51"/>
                    <a:pt x="7" y="77"/>
                  </a:cubicBezTo>
                  <a:cubicBezTo>
                    <a:pt x="0" y="103"/>
                    <a:pt x="15" y="120"/>
                    <a:pt x="23" y="137"/>
                  </a:cubicBezTo>
                  <a:cubicBezTo>
                    <a:pt x="38" y="163"/>
                    <a:pt x="45" y="189"/>
                    <a:pt x="38" y="215"/>
                  </a:cubicBezTo>
                  <a:cubicBezTo>
                    <a:pt x="45" y="223"/>
                    <a:pt x="45" y="197"/>
                    <a:pt x="45" y="189"/>
                  </a:cubicBezTo>
                  <a:cubicBezTo>
                    <a:pt x="45" y="197"/>
                    <a:pt x="45" y="206"/>
                    <a:pt x="53" y="206"/>
                  </a:cubicBezTo>
                  <a:lnTo>
                    <a:pt x="53" y="197"/>
                  </a:lnTo>
                  <a:cubicBezTo>
                    <a:pt x="61" y="223"/>
                    <a:pt x="61" y="197"/>
                    <a:pt x="61" y="180"/>
                  </a:cubicBezTo>
                  <a:cubicBezTo>
                    <a:pt x="61" y="189"/>
                    <a:pt x="91" y="215"/>
                    <a:pt x="99" y="189"/>
                  </a:cubicBezTo>
                  <a:cubicBezTo>
                    <a:pt x="99" y="180"/>
                    <a:pt x="91" y="137"/>
                    <a:pt x="84" y="137"/>
                  </a:cubicBezTo>
                  <a:cubicBezTo>
                    <a:pt x="91" y="137"/>
                    <a:pt x="99" y="154"/>
                    <a:pt x="99" y="163"/>
                  </a:cubicBezTo>
                  <a:cubicBezTo>
                    <a:pt x="107" y="172"/>
                    <a:pt x="130" y="154"/>
                    <a:pt x="130" y="172"/>
                  </a:cubicBezTo>
                  <a:cubicBezTo>
                    <a:pt x="130" y="180"/>
                    <a:pt x="137" y="172"/>
                    <a:pt x="137" y="189"/>
                  </a:cubicBezTo>
                  <a:cubicBezTo>
                    <a:pt x="137" y="206"/>
                    <a:pt x="137" y="223"/>
                    <a:pt x="145" y="240"/>
                  </a:cubicBezTo>
                  <a:cubicBezTo>
                    <a:pt x="153" y="232"/>
                    <a:pt x="153" y="232"/>
                    <a:pt x="160" y="223"/>
                  </a:cubicBezTo>
                  <a:cubicBezTo>
                    <a:pt x="168" y="215"/>
                    <a:pt x="153" y="232"/>
                    <a:pt x="160" y="223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8" name="path 168"/>
            <p:cNvSpPr/>
            <p:nvPr/>
          </p:nvSpPr>
          <p:spPr>
            <a:xfrm>
              <a:off x="474560" y="288816"/>
              <a:ext cx="109567" cy="159258"/>
            </a:xfrm>
            <a:custGeom>
              <a:avLst/>
              <a:gdLst/>
              <a:ahLst/>
              <a:cxnLst/>
              <a:rect l="0" t="0" r="0" b="0"/>
              <a:pathLst>
                <a:path w="172" h="250">
                  <a:moveTo>
                    <a:pt x="162" y="226"/>
                  </a:moveTo>
                  <a:cubicBezTo>
                    <a:pt x="170" y="208"/>
                    <a:pt x="155" y="165"/>
                    <a:pt x="155" y="148"/>
                  </a:cubicBezTo>
                  <a:cubicBezTo>
                    <a:pt x="155" y="148"/>
                    <a:pt x="147" y="114"/>
                    <a:pt x="139" y="140"/>
                  </a:cubicBezTo>
                  <a:cubicBezTo>
                    <a:pt x="139" y="140"/>
                    <a:pt x="132" y="148"/>
                    <a:pt x="124" y="157"/>
                  </a:cubicBezTo>
                  <a:cubicBezTo>
                    <a:pt x="124" y="148"/>
                    <a:pt x="109" y="114"/>
                    <a:pt x="132" y="114"/>
                  </a:cubicBezTo>
                  <a:cubicBezTo>
                    <a:pt x="147" y="105"/>
                    <a:pt x="178" y="54"/>
                    <a:pt x="139" y="62"/>
                  </a:cubicBezTo>
                  <a:cubicBezTo>
                    <a:pt x="132" y="71"/>
                    <a:pt x="116" y="62"/>
                    <a:pt x="109" y="62"/>
                  </a:cubicBezTo>
                  <a:lnTo>
                    <a:pt x="78" y="62"/>
                  </a:lnTo>
                  <a:cubicBezTo>
                    <a:pt x="63" y="54"/>
                    <a:pt x="63" y="45"/>
                    <a:pt x="63" y="36"/>
                  </a:cubicBezTo>
                  <a:cubicBezTo>
                    <a:pt x="63" y="19"/>
                    <a:pt x="55" y="28"/>
                    <a:pt x="47" y="19"/>
                  </a:cubicBezTo>
                  <a:cubicBezTo>
                    <a:pt x="32" y="11"/>
                    <a:pt x="24" y="2"/>
                    <a:pt x="17" y="11"/>
                  </a:cubicBezTo>
                  <a:cubicBezTo>
                    <a:pt x="9" y="28"/>
                    <a:pt x="24" y="36"/>
                    <a:pt x="32" y="45"/>
                  </a:cubicBezTo>
                  <a:cubicBezTo>
                    <a:pt x="55" y="71"/>
                    <a:pt x="17" y="54"/>
                    <a:pt x="9" y="79"/>
                  </a:cubicBezTo>
                  <a:cubicBezTo>
                    <a:pt x="1" y="105"/>
                    <a:pt x="17" y="122"/>
                    <a:pt x="24" y="140"/>
                  </a:cubicBezTo>
                  <a:cubicBezTo>
                    <a:pt x="40" y="165"/>
                    <a:pt x="47" y="191"/>
                    <a:pt x="40" y="217"/>
                  </a:cubicBezTo>
                  <a:cubicBezTo>
                    <a:pt x="47" y="226"/>
                    <a:pt x="47" y="200"/>
                    <a:pt x="47" y="191"/>
                  </a:cubicBezTo>
                  <a:cubicBezTo>
                    <a:pt x="47" y="200"/>
                    <a:pt x="47" y="208"/>
                    <a:pt x="55" y="208"/>
                  </a:cubicBezTo>
                  <a:lnTo>
                    <a:pt x="55" y="200"/>
                  </a:lnTo>
                  <a:cubicBezTo>
                    <a:pt x="63" y="226"/>
                    <a:pt x="63" y="200"/>
                    <a:pt x="63" y="183"/>
                  </a:cubicBezTo>
                  <a:cubicBezTo>
                    <a:pt x="63" y="191"/>
                    <a:pt x="93" y="217"/>
                    <a:pt x="101" y="191"/>
                  </a:cubicBezTo>
                  <a:cubicBezTo>
                    <a:pt x="101" y="183"/>
                    <a:pt x="93" y="140"/>
                    <a:pt x="86" y="140"/>
                  </a:cubicBezTo>
                  <a:cubicBezTo>
                    <a:pt x="93" y="140"/>
                    <a:pt x="101" y="157"/>
                    <a:pt x="101" y="165"/>
                  </a:cubicBezTo>
                  <a:cubicBezTo>
                    <a:pt x="109" y="174"/>
                    <a:pt x="132" y="157"/>
                    <a:pt x="132" y="174"/>
                  </a:cubicBezTo>
                  <a:cubicBezTo>
                    <a:pt x="132" y="183"/>
                    <a:pt x="139" y="174"/>
                    <a:pt x="139" y="191"/>
                  </a:cubicBezTo>
                  <a:cubicBezTo>
                    <a:pt x="139" y="208"/>
                    <a:pt x="139" y="226"/>
                    <a:pt x="147" y="243"/>
                  </a:cubicBezTo>
                  <a:cubicBezTo>
                    <a:pt x="155" y="234"/>
                    <a:pt x="155" y="234"/>
                    <a:pt x="162" y="226"/>
                  </a:cubicBezTo>
                  <a:cubicBezTo>
                    <a:pt x="170" y="217"/>
                    <a:pt x="155" y="234"/>
                    <a:pt x="162" y="226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0" name="path 170"/>
            <p:cNvSpPr/>
            <p:nvPr/>
          </p:nvSpPr>
          <p:spPr>
            <a:xfrm>
              <a:off x="686245" y="460107"/>
              <a:ext cx="205435" cy="421513"/>
            </a:xfrm>
            <a:custGeom>
              <a:avLst/>
              <a:gdLst/>
              <a:ahLst/>
              <a:cxnLst/>
              <a:rect l="0" t="0" r="0" b="0"/>
              <a:pathLst>
                <a:path w="323" h="663">
                  <a:moveTo>
                    <a:pt x="308" y="258"/>
                  </a:moveTo>
                  <a:cubicBezTo>
                    <a:pt x="315" y="258"/>
                    <a:pt x="308" y="241"/>
                    <a:pt x="315" y="232"/>
                  </a:cubicBezTo>
                  <a:cubicBezTo>
                    <a:pt x="323" y="224"/>
                    <a:pt x="308" y="206"/>
                    <a:pt x="300" y="206"/>
                  </a:cubicBezTo>
                  <a:cubicBezTo>
                    <a:pt x="292" y="198"/>
                    <a:pt x="277" y="189"/>
                    <a:pt x="277" y="172"/>
                  </a:cubicBezTo>
                  <a:cubicBezTo>
                    <a:pt x="277" y="155"/>
                    <a:pt x="285" y="146"/>
                    <a:pt x="269" y="129"/>
                  </a:cubicBezTo>
                  <a:cubicBezTo>
                    <a:pt x="261" y="120"/>
                    <a:pt x="246" y="103"/>
                    <a:pt x="231" y="103"/>
                  </a:cubicBezTo>
                  <a:cubicBezTo>
                    <a:pt x="215" y="103"/>
                    <a:pt x="207" y="120"/>
                    <a:pt x="192" y="120"/>
                  </a:cubicBezTo>
                  <a:cubicBezTo>
                    <a:pt x="177" y="112"/>
                    <a:pt x="177" y="112"/>
                    <a:pt x="161" y="120"/>
                  </a:cubicBezTo>
                  <a:cubicBezTo>
                    <a:pt x="161" y="120"/>
                    <a:pt x="138" y="146"/>
                    <a:pt x="130" y="137"/>
                  </a:cubicBezTo>
                  <a:cubicBezTo>
                    <a:pt x="130" y="129"/>
                    <a:pt x="154" y="112"/>
                    <a:pt x="146" y="103"/>
                  </a:cubicBezTo>
                  <a:cubicBezTo>
                    <a:pt x="130" y="94"/>
                    <a:pt x="146" y="86"/>
                    <a:pt x="146" y="77"/>
                  </a:cubicBezTo>
                  <a:cubicBezTo>
                    <a:pt x="146" y="68"/>
                    <a:pt x="146" y="43"/>
                    <a:pt x="138" y="43"/>
                  </a:cubicBezTo>
                  <a:cubicBezTo>
                    <a:pt x="123" y="51"/>
                    <a:pt x="107" y="51"/>
                    <a:pt x="115" y="34"/>
                  </a:cubicBezTo>
                  <a:cubicBezTo>
                    <a:pt x="123" y="0"/>
                    <a:pt x="84" y="0"/>
                    <a:pt x="69" y="8"/>
                  </a:cubicBezTo>
                  <a:cubicBezTo>
                    <a:pt x="61" y="25"/>
                    <a:pt x="46" y="34"/>
                    <a:pt x="30" y="34"/>
                  </a:cubicBezTo>
                  <a:cubicBezTo>
                    <a:pt x="15" y="34"/>
                    <a:pt x="7" y="60"/>
                    <a:pt x="7" y="68"/>
                  </a:cubicBezTo>
                  <a:cubicBezTo>
                    <a:pt x="7" y="86"/>
                    <a:pt x="0" y="94"/>
                    <a:pt x="0" y="112"/>
                  </a:cubicBezTo>
                  <a:cubicBezTo>
                    <a:pt x="0" y="129"/>
                    <a:pt x="7" y="129"/>
                    <a:pt x="23" y="137"/>
                  </a:cubicBezTo>
                  <a:cubicBezTo>
                    <a:pt x="30" y="155"/>
                    <a:pt x="38" y="163"/>
                    <a:pt x="46" y="172"/>
                  </a:cubicBezTo>
                  <a:cubicBezTo>
                    <a:pt x="53" y="189"/>
                    <a:pt x="38" y="198"/>
                    <a:pt x="38" y="206"/>
                  </a:cubicBezTo>
                  <a:cubicBezTo>
                    <a:pt x="38" y="215"/>
                    <a:pt x="46" y="224"/>
                    <a:pt x="38" y="232"/>
                  </a:cubicBezTo>
                  <a:cubicBezTo>
                    <a:pt x="38" y="232"/>
                    <a:pt x="30" y="232"/>
                    <a:pt x="30" y="241"/>
                  </a:cubicBezTo>
                  <a:cubicBezTo>
                    <a:pt x="23" y="250"/>
                    <a:pt x="38" y="275"/>
                    <a:pt x="46" y="284"/>
                  </a:cubicBezTo>
                  <a:cubicBezTo>
                    <a:pt x="53" y="293"/>
                    <a:pt x="61" y="301"/>
                    <a:pt x="69" y="318"/>
                  </a:cubicBezTo>
                  <a:cubicBezTo>
                    <a:pt x="69" y="336"/>
                    <a:pt x="69" y="344"/>
                    <a:pt x="77" y="362"/>
                  </a:cubicBezTo>
                  <a:cubicBezTo>
                    <a:pt x="84" y="396"/>
                    <a:pt x="61" y="422"/>
                    <a:pt x="46" y="448"/>
                  </a:cubicBezTo>
                  <a:cubicBezTo>
                    <a:pt x="46" y="456"/>
                    <a:pt x="38" y="465"/>
                    <a:pt x="38" y="474"/>
                  </a:cubicBezTo>
                  <a:cubicBezTo>
                    <a:pt x="30" y="482"/>
                    <a:pt x="30" y="491"/>
                    <a:pt x="30" y="500"/>
                  </a:cubicBezTo>
                  <a:cubicBezTo>
                    <a:pt x="30" y="508"/>
                    <a:pt x="23" y="534"/>
                    <a:pt x="38" y="534"/>
                  </a:cubicBezTo>
                  <a:cubicBezTo>
                    <a:pt x="61" y="551"/>
                    <a:pt x="69" y="577"/>
                    <a:pt x="84" y="594"/>
                  </a:cubicBezTo>
                  <a:cubicBezTo>
                    <a:pt x="92" y="603"/>
                    <a:pt x="92" y="612"/>
                    <a:pt x="100" y="620"/>
                  </a:cubicBezTo>
                  <a:lnTo>
                    <a:pt x="123" y="620"/>
                  </a:lnTo>
                  <a:cubicBezTo>
                    <a:pt x="130" y="629"/>
                    <a:pt x="138" y="629"/>
                    <a:pt x="138" y="637"/>
                  </a:cubicBezTo>
                  <a:cubicBezTo>
                    <a:pt x="138" y="646"/>
                    <a:pt x="138" y="655"/>
                    <a:pt x="146" y="655"/>
                  </a:cubicBezTo>
                  <a:cubicBezTo>
                    <a:pt x="146" y="663"/>
                    <a:pt x="154" y="655"/>
                    <a:pt x="161" y="655"/>
                  </a:cubicBezTo>
                  <a:cubicBezTo>
                    <a:pt x="169" y="655"/>
                    <a:pt x="177" y="637"/>
                    <a:pt x="177" y="637"/>
                  </a:cubicBezTo>
                  <a:cubicBezTo>
                    <a:pt x="161" y="612"/>
                    <a:pt x="154" y="603"/>
                    <a:pt x="123" y="594"/>
                  </a:cubicBezTo>
                  <a:cubicBezTo>
                    <a:pt x="115" y="594"/>
                    <a:pt x="107" y="586"/>
                    <a:pt x="100" y="577"/>
                  </a:cubicBezTo>
                  <a:cubicBezTo>
                    <a:pt x="100" y="560"/>
                    <a:pt x="107" y="577"/>
                    <a:pt x="115" y="577"/>
                  </a:cubicBezTo>
                  <a:cubicBezTo>
                    <a:pt x="107" y="577"/>
                    <a:pt x="92" y="525"/>
                    <a:pt x="92" y="517"/>
                  </a:cubicBezTo>
                  <a:cubicBezTo>
                    <a:pt x="92" y="508"/>
                    <a:pt x="92" y="508"/>
                    <a:pt x="84" y="500"/>
                  </a:cubicBezTo>
                  <a:cubicBezTo>
                    <a:pt x="77" y="500"/>
                    <a:pt x="69" y="491"/>
                    <a:pt x="69" y="482"/>
                  </a:cubicBezTo>
                  <a:cubicBezTo>
                    <a:pt x="61" y="456"/>
                    <a:pt x="77" y="431"/>
                    <a:pt x="84" y="413"/>
                  </a:cubicBezTo>
                  <a:cubicBezTo>
                    <a:pt x="84" y="396"/>
                    <a:pt x="100" y="379"/>
                    <a:pt x="100" y="370"/>
                  </a:cubicBezTo>
                  <a:cubicBezTo>
                    <a:pt x="100" y="353"/>
                    <a:pt x="92" y="318"/>
                    <a:pt x="107" y="310"/>
                  </a:cubicBezTo>
                  <a:cubicBezTo>
                    <a:pt x="130" y="310"/>
                    <a:pt x="130" y="318"/>
                    <a:pt x="130" y="344"/>
                  </a:cubicBezTo>
                  <a:cubicBezTo>
                    <a:pt x="123" y="362"/>
                    <a:pt x="154" y="353"/>
                    <a:pt x="169" y="353"/>
                  </a:cubicBezTo>
                  <a:cubicBezTo>
                    <a:pt x="177" y="353"/>
                    <a:pt x="200" y="370"/>
                    <a:pt x="207" y="379"/>
                  </a:cubicBezTo>
                  <a:cubicBezTo>
                    <a:pt x="207" y="362"/>
                    <a:pt x="192" y="353"/>
                    <a:pt x="184" y="327"/>
                  </a:cubicBezTo>
                  <a:cubicBezTo>
                    <a:pt x="184" y="310"/>
                    <a:pt x="200" y="301"/>
                    <a:pt x="215" y="284"/>
                  </a:cubicBezTo>
                  <a:cubicBezTo>
                    <a:pt x="223" y="275"/>
                    <a:pt x="246" y="275"/>
                    <a:pt x="261" y="275"/>
                  </a:cubicBezTo>
                  <a:cubicBezTo>
                    <a:pt x="277" y="275"/>
                    <a:pt x="285" y="275"/>
                    <a:pt x="292" y="284"/>
                  </a:cubicBezTo>
                  <a:cubicBezTo>
                    <a:pt x="308" y="284"/>
                    <a:pt x="300" y="275"/>
                    <a:pt x="308" y="258"/>
                  </a:cubicBezTo>
                  <a:cubicBezTo>
                    <a:pt x="315" y="258"/>
                    <a:pt x="308" y="267"/>
                    <a:pt x="308" y="258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2" name="path 172"/>
            <p:cNvSpPr/>
            <p:nvPr/>
          </p:nvSpPr>
          <p:spPr>
            <a:xfrm>
              <a:off x="681483" y="457813"/>
              <a:ext cx="211401" cy="425509"/>
            </a:xfrm>
            <a:custGeom>
              <a:avLst/>
              <a:gdLst/>
              <a:ahLst/>
              <a:cxnLst/>
              <a:rect l="0" t="0" r="0" b="0"/>
              <a:pathLst>
                <a:path w="332" h="670">
                  <a:moveTo>
                    <a:pt x="315" y="262"/>
                  </a:moveTo>
                  <a:cubicBezTo>
                    <a:pt x="323" y="262"/>
                    <a:pt x="315" y="244"/>
                    <a:pt x="323" y="236"/>
                  </a:cubicBezTo>
                  <a:cubicBezTo>
                    <a:pt x="331" y="227"/>
                    <a:pt x="315" y="210"/>
                    <a:pt x="307" y="210"/>
                  </a:cubicBezTo>
                  <a:cubicBezTo>
                    <a:pt x="300" y="201"/>
                    <a:pt x="284" y="193"/>
                    <a:pt x="284" y="176"/>
                  </a:cubicBezTo>
                  <a:cubicBezTo>
                    <a:pt x="284" y="158"/>
                    <a:pt x="292" y="150"/>
                    <a:pt x="277" y="132"/>
                  </a:cubicBezTo>
                  <a:cubicBezTo>
                    <a:pt x="269" y="124"/>
                    <a:pt x="254" y="107"/>
                    <a:pt x="238" y="107"/>
                  </a:cubicBezTo>
                  <a:cubicBezTo>
                    <a:pt x="223" y="107"/>
                    <a:pt x="215" y="124"/>
                    <a:pt x="200" y="124"/>
                  </a:cubicBezTo>
                  <a:cubicBezTo>
                    <a:pt x="184" y="115"/>
                    <a:pt x="184" y="115"/>
                    <a:pt x="169" y="124"/>
                  </a:cubicBezTo>
                  <a:cubicBezTo>
                    <a:pt x="169" y="124"/>
                    <a:pt x="146" y="150"/>
                    <a:pt x="138" y="141"/>
                  </a:cubicBezTo>
                  <a:cubicBezTo>
                    <a:pt x="138" y="132"/>
                    <a:pt x="161" y="115"/>
                    <a:pt x="153" y="107"/>
                  </a:cubicBezTo>
                  <a:cubicBezTo>
                    <a:pt x="138" y="98"/>
                    <a:pt x="153" y="89"/>
                    <a:pt x="153" y="81"/>
                  </a:cubicBezTo>
                  <a:cubicBezTo>
                    <a:pt x="153" y="72"/>
                    <a:pt x="153" y="46"/>
                    <a:pt x="146" y="46"/>
                  </a:cubicBezTo>
                  <a:cubicBezTo>
                    <a:pt x="130" y="55"/>
                    <a:pt x="115" y="55"/>
                    <a:pt x="123" y="38"/>
                  </a:cubicBezTo>
                  <a:cubicBezTo>
                    <a:pt x="130" y="3"/>
                    <a:pt x="92" y="3"/>
                    <a:pt x="76" y="12"/>
                  </a:cubicBezTo>
                  <a:cubicBezTo>
                    <a:pt x="69" y="29"/>
                    <a:pt x="53" y="38"/>
                    <a:pt x="38" y="38"/>
                  </a:cubicBezTo>
                  <a:cubicBezTo>
                    <a:pt x="22" y="38"/>
                    <a:pt x="15" y="63"/>
                    <a:pt x="15" y="72"/>
                  </a:cubicBezTo>
                  <a:cubicBezTo>
                    <a:pt x="15" y="89"/>
                    <a:pt x="7" y="98"/>
                    <a:pt x="7" y="115"/>
                  </a:cubicBezTo>
                  <a:cubicBezTo>
                    <a:pt x="7" y="132"/>
                    <a:pt x="15" y="132"/>
                    <a:pt x="30" y="141"/>
                  </a:cubicBezTo>
                  <a:cubicBezTo>
                    <a:pt x="38" y="158"/>
                    <a:pt x="45" y="167"/>
                    <a:pt x="53" y="176"/>
                  </a:cubicBezTo>
                  <a:cubicBezTo>
                    <a:pt x="61" y="193"/>
                    <a:pt x="45" y="201"/>
                    <a:pt x="45" y="210"/>
                  </a:cubicBezTo>
                  <a:cubicBezTo>
                    <a:pt x="45" y="219"/>
                    <a:pt x="53" y="227"/>
                    <a:pt x="45" y="236"/>
                  </a:cubicBezTo>
                  <a:cubicBezTo>
                    <a:pt x="45" y="236"/>
                    <a:pt x="38" y="236"/>
                    <a:pt x="38" y="244"/>
                  </a:cubicBezTo>
                  <a:cubicBezTo>
                    <a:pt x="30" y="253"/>
                    <a:pt x="45" y="279"/>
                    <a:pt x="53" y="288"/>
                  </a:cubicBezTo>
                  <a:cubicBezTo>
                    <a:pt x="61" y="296"/>
                    <a:pt x="69" y="305"/>
                    <a:pt x="76" y="322"/>
                  </a:cubicBezTo>
                  <a:cubicBezTo>
                    <a:pt x="76" y="339"/>
                    <a:pt x="76" y="348"/>
                    <a:pt x="84" y="365"/>
                  </a:cubicBezTo>
                  <a:cubicBezTo>
                    <a:pt x="92" y="400"/>
                    <a:pt x="69" y="426"/>
                    <a:pt x="53" y="451"/>
                  </a:cubicBezTo>
                  <a:cubicBezTo>
                    <a:pt x="53" y="460"/>
                    <a:pt x="45" y="469"/>
                    <a:pt x="45" y="477"/>
                  </a:cubicBezTo>
                  <a:cubicBezTo>
                    <a:pt x="38" y="486"/>
                    <a:pt x="38" y="494"/>
                    <a:pt x="38" y="503"/>
                  </a:cubicBezTo>
                  <a:cubicBezTo>
                    <a:pt x="38" y="512"/>
                    <a:pt x="30" y="538"/>
                    <a:pt x="45" y="538"/>
                  </a:cubicBezTo>
                  <a:cubicBezTo>
                    <a:pt x="69" y="555"/>
                    <a:pt x="76" y="581"/>
                    <a:pt x="92" y="598"/>
                  </a:cubicBezTo>
                  <a:cubicBezTo>
                    <a:pt x="99" y="607"/>
                    <a:pt x="99" y="615"/>
                    <a:pt x="107" y="624"/>
                  </a:cubicBezTo>
                  <a:lnTo>
                    <a:pt x="130" y="624"/>
                  </a:lnTo>
                  <a:cubicBezTo>
                    <a:pt x="138" y="632"/>
                    <a:pt x="146" y="632"/>
                    <a:pt x="146" y="641"/>
                  </a:cubicBezTo>
                  <a:cubicBezTo>
                    <a:pt x="146" y="650"/>
                    <a:pt x="146" y="658"/>
                    <a:pt x="153" y="658"/>
                  </a:cubicBezTo>
                  <a:cubicBezTo>
                    <a:pt x="153" y="667"/>
                    <a:pt x="161" y="658"/>
                    <a:pt x="169" y="658"/>
                  </a:cubicBezTo>
                  <a:cubicBezTo>
                    <a:pt x="176" y="658"/>
                    <a:pt x="184" y="641"/>
                    <a:pt x="184" y="641"/>
                  </a:cubicBezTo>
                  <a:cubicBezTo>
                    <a:pt x="169" y="615"/>
                    <a:pt x="161" y="607"/>
                    <a:pt x="130" y="598"/>
                  </a:cubicBezTo>
                  <a:cubicBezTo>
                    <a:pt x="123" y="598"/>
                    <a:pt x="115" y="589"/>
                    <a:pt x="107" y="581"/>
                  </a:cubicBezTo>
                  <a:cubicBezTo>
                    <a:pt x="107" y="563"/>
                    <a:pt x="115" y="581"/>
                    <a:pt x="123" y="581"/>
                  </a:cubicBezTo>
                  <a:cubicBezTo>
                    <a:pt x="115" y="581"/>
                    <a:pt x="99" y="529"/>
                    <a:pt x="99" y="520"/>
                  </a:cubicBezTo>
                  <a:cubicBezTo>
                    <a:pt x="99" y="512"/>
                    <a:pt x="99" y="512"/>
                    <a:pt x="92" y="503"/>
                  </a:cubicBezTo>
                  <a:cubicBezTo>
                    <a:pt x="84" y="503"/>
                    <a:pt x="76" y="494"/>
                    <a:pt x="76" y="486"/>
                  </a:cubicBezTo>
                  <a:cubicBezTo>
                    <a:pt x="69" y="460"/>
                    <a:pt x="84" y="434"/>
                    <a:pt x="92" y="417"/>
                  </a:cubicBezTo>
                  <a:cubicBezTo>
                    <a:pt x="92" y="400"/>
                    <a:pt x="107" y="382"/>
                    <a:pt x="107" y="374"/>
                  </a:cubicBezTo>
                  <a:cubicBezTo>
                    <a:pt x="107" y="357"/>
                    <a:pt x="99" y="322"/>
                    <a:pt x="115" y="313"/>
                  </a:cubicBezTo>
                  <a:cubicBezTo>
                    <a:pt x="138" y="313"/>
                    <a:pt x="138" y="322"/>
                    <a:pt x="138" y="348"/>
                  </a:cubicBezTo>
                  <a:cubicBezTo>
                    <a:pt x="130" y="365"/>
                    <a:pt x="161" y="357"/>
                    <a:pt x="176" y="357"/>
                  </a:cubicBezTo>
                  <a:cubicBezTo>
                    <a:pt x="184" y="357"/>
                    <a:pt x="207" y="374"/>
                    <a:pt x="215" y="382"/>
                  </a:cubicBezTo>
                  <a:cubicBezTo>
                    <a:pt x="215" y="365"/>
                    <a:pt x="200" y="357"/>
                    <a:pt x="192" y="331"/>
                  </a:cubicBezTo>
                  <a:cubicBezTo>
                    <a:pt x="192" y="313"/>
                    <a:pt x="207" y="305"/>
                    <a:pt x="223" y="288"/>
                  </a:cubicBezTo>
                  <a:cubicBezTo>
                    <a:pt x="230" y="279"/>
                    <a:pt x="254" y="279"/>
                    <a:pt x="269" y="279"/>
                  </a:cubicBezTo>
                  <a:cubicBezTo>
                    <a:pt x="284" y="279"/>
                    <a:pt x="292" y="279"/>
                    <a:pt x="300" y="288"/>
                  </a:cubicBezTo>
                  <a:cubicBezTo>
                    <a:pt x="315" y="288"/>
                    <a:pt x="307" y="279"/>
                    <a:pt x="315" y="262"/>
                  </a:cubicBezTo>
                  <a:cubicBezTo>
                    <a:pt x="323" y="262"/>
                    <a:pt x="315" y="270"/>
                    <a:pt x="315" y="262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4" name="path 174"/>
            <p:cNvSpPr/>
            <p:nvPr/>
          </p:nvSpPr>
          <p:spPr>
            <a:xfrm>
              <a:off x="798155" y="375433"/>
              <a:ext cx="187070" cy="424125"/>
            </a:xfrm>
            <a:custGeom>
              <a:avLst/>
              <a:gdLst/>
              <a:ahLst/>
              <a:cxnLst/>
              <a:rect l="0" t="0" r="0" b="0"/>
              <a:pathLst>
                <a:path w="294" h="667">
                  <a:moveTo>
                    <a:pt x="286" y="469"/>
                  </a:moveTo>
                  <a:cubicBezTo>
                    <a:pt x="279" y="460"/>
                    <a:pt x="279" y="443"/>
                    <a:pt x="279" y="417"/>
                  </a:cubicBezTo>
                  <a:cubicBezTo>
                    <a:pt x="271" y="391"/>
                    <a:pt x="263" y="374"/>
                    <a:pt x="248" y="348"/>
                  </a:cubicBezTo>
                  <a:cubicBezTo>
                    <a:pt x="240" y="331"/>
                    <a:pt x="232" y="322"/>
                    <a:pt x="217" y="314"/>
                  </a:cubicBezTo>
                  <a:cubicBezTo>
                    <a:pt x="201" y="297"/>
                    <a:pt x="178" y="288"/>
                    <a:pt x="170" y="262"/>
                  </a:cubicBezTo>
                  <a:cubicBezTo>
                    <a:pt x="170" y="245"/>
                    <a:pt x="155" y="236"/>
                    <a:pt x="139" y="219"/>
                  </a:cubicBezTo>
                  <a:cubicBezTo>
                    <a:pt x="131" y="210"/>
                    <a:pt x="139" y="176"/>
                    <a:pt x="147" y="167"/>
                  </a:cubicBezTo>
                  <a:cubicBezTo>
                    <a:pt x="162" y="159"/>
                    <a:pt x="178" y="141"/>
                    <a:pt x="178" y="124"/>
                  </a:cubicBezTo>
                  <a:cubicBezTo>
                    <a:pt x="186" y="116"/>
                    <a:pt x="217" y="98"/>
                    <a:pt x="224" y="90"/>
                  </a:cubicBezTo>
                  <a:cubicBezTo>
                    <a:pt x="209" y="81"/>
                    <a:pt x="193" y="72"/>
                    <a:pt x="178" y="55"/>
                  </a:cubicBezTo>
                  <a:cubicBezTo>
                    <a:pt x="162" y="47"/>
                    <a:pt x="186" y="47"/>
                    <a:pt x="186" y="29"/>
                  </a:cubicBezTo>
                  <a:lnTo>
                    <a:pt x="147" y="21"/>
                  </a:lnTo>
                  <a:cubicBezTo>
                    <a:pt x="131" y="12"/>
                    <a:pt x="116" y="-4"/>
                    <a:pt x="108" y="21"/>
                  </a:cubicBezTo>
                  <a:cubicBezTo>
                    <a:pt x="100" y="29"/>
                    <a:pt x="93" y="29"/>
                    <a:pt x="85" y="38"/>
                  </a:cubicBezTo>
                  <a:cubicBezTo>
                    <a:pt x="69" y="64"/>
                    <a:pt x="69" y="29"/>
                    <a:pt x="62" y="38"/>
                  </a:cubicBezTo>
                  <a:cubicBezTo>
                    <a:pt x="46" y="47"/>
                    <a:pt x="46" y="38"/>
                    <a:pt x="38" y="38"/>
                  </a:cubicBezTo>
                  <a:cubicBezTo>
                    <a:pt x="30" y="47"/>
                    <a:pt x="23" y="47"/>
                    <a:pt x="23" y="38"/>
                  </a:cubicBezTo>
                  <a:cubicBezTo>
                    <a:pt x="23" y="29"/>
                    <a:pt x="7" y="47"/>
                    <a:pt x="0" y="47"/>
                  </a:cubicBezTo>
                  <a:cubicBezTo>
                    <a:pt x="0" y="55"/>
                    <a:pt x="23" y="72"/>
                    <a:pt x="30" y="72"/>
                  </a:cubicBezTo>
                  <a:cubicBezTo>
                    <a:pt x="38" y="90"/>
                    <a:pt x="30" y="98"/>
                    <a:pt x="38" y="107"/>
                  </a:cubicBezTo>
                  <a:cubicBezTo>
                    <a:pt x="38" y="124"/>
                    <a:pt x="62" y="124"/>
                    <a:pt x="69" y="116"/>
                  </a:cubicBezTo>
                  <a:cubicBezTo>
                    <a:pt x="85" y="107"/>
                    <a:pt x="93" y="133"/>
                    <a:pt x="93" y="141"/>
                  </a:cubicBezTo>
                  <a:cubicBezTo>
                    <a:pt x="100" y="159"/>
                    <a:pt x="116" y="159"/>
                    <a:pt x="100" y="176"/>
                  </a:cubicBezTo>
                  <a:cubicBezTo>
                    <a:pt x="85" y="184"/>
                    <a:pt x="77" y="159"/>
                    <a:pt x="77" y="184"/>
                  </a:cubicBezTo>
                  <a:cubicBezTo>
                    <a:pt x="77" y="202"/>
                    <a:pt x="100" y="202"/>
                    <a:pt x="108" y="210"/>
                  </a:cubicBezTo>
                  <a:cubicBezTo>
                    <a:pt x="124" y="228"/>
                    <a:pt x="131" y="245"/>
                    <a:pt x="147" y="262"/>
                  </a:cubicBezTo>
                  <a:cubicBezTo>
                    <a:pt x="155" y="279"/>
                    <a:pt x="170" y="279"/>
                    <a:pt x="178" y="297"/>
                  </a:cubicBezTo>
                  <a:cubicBezTo>
                    <a:pt x="186" y="314"/>
                    <a:pt x="186" y="322"/>
                    <a:pt x="201" y="331"/>
                  </a:cubicBezTo>
                  <a:cubicBezTo>
                    <a:pt x="209" y="340"/>
                    <a:pt x="201" y="357"/>
                    <a:pt x="217" y="366"/>
                  </a:cubicBezTo>
                  <a:cubicBezTo>
                    <a:pt x="224" y="374"/>
                    <a:pt x="217" y="400"/>
                    <a:pt x="209" y="409"/>
                  </a:cubicBezTo>
                  <a:cubicBezTo>
                    <a:pt x="201" y="417"/>
                    <a:pt x="209" y="435"/>
                    <a:pt x="217" y="443"/>
                  </a:cubicBezTo>
                  <a:lnTo>
                    <a:pt x="217" y="486"/>
                  </a:lnTo>
                  <a:cubicBezTo>
                    <a:pt x="201" y="504"/>
                    <a:pt x="201" y="504"/>
                    <a:pt x="178" y="512"/>
                  </a:cubicBezTo>
                  <a:cubicBezTo>
                    <a:pt x="162" y="512"/>
                    <a:pt x="186" y="538"/>
                    <a:pt x="155" y="529"/>
                  </a:cubicBezTo>
                  <a:cubicBezTo>
                    <a:pt x="139" y="529"/>
                    <a:pt x="155" y="547"/>
                    <a:pt x="155" y="555"/>
                  </a:cubicBezTo>
                  <a:cubicBezTo>
                    <a:pt x="162" y="573"/>
                    <a:pt x="147" y="564"/>
                    <a:pt x="139" y="564"/>
                  </a:cubicBezTo>
                  <a:cubicBezTo>
                    <a:pt x="124" y="564"/>
                    <a:pt x="116" y="564"/>
                    <a:pt x="108" y="573"/>
                  </a:cubicBezTo>
                  <a:cubicBezTo>
                    <a:pt x="85" y="590"/>
                    <a:pt x="100" y="590"/>
                    <a:pt x="116" y="598"/>
                  </a:cubicBezTo>
                  <a:cubicBezTo>
                    <a:pt x="124" y="598"/>
                    <a:pt x="108" y="624"/>
                    <a:pt x="108" y="633"/>
                  </a:cubicBezTo>
                  <a:cubicBezTo>
                    <a:pt x="100" y="633"/>
                    <a:pt x="100" y="667"/>
                    <a:pt x="108" y="659"/>
                  </a:cubicBezTo>
                  <a:cubicBezTo>
                    <a:pt x="124" y="650"/>
                    <a:pt x="131" y="642"/>
                    <a:pt x="139" y="642"/>
                  </a:cubicBezTo>
                  <a:cubicBezTo>
                    <a:pt x="170" y="633"/>
                    <a:pt x="155" y="624"/>
                    <a:pt x="147" y="607"/>
                  </a:cubicBezTo>
                  <a:cubicBezTo>
                    <a:pt x="155" y="607"/>
                    <a:pt x="162" y="624"/>
                    <a:pt x="170" y="616"/>
                  </a:cubicBezTo>
                  <a:cubicBezTo>
                    <a:pt x="178" y="607"/>
                    <a:pt x="162" y="598"/>
                    <a:pt x="162" y="598"/>
                  </a:cubicBezTo>
                  <a:cubicBezTo>
                    <a:pt x="162" y="590"/>
                    <a:pt x="178" y="607"/>
                    <a:pt x="178" y="607"/>
                  </a:cubicBezTo>
                  <a:cubicBezTo>
                    <a:pt x="170" y="607"/>
                    <a:pt x="178" y="573"/>
                    <a:pt x="186" y="573"/>
                  </a:cubicBezTo>
                  <a:cubicBezTo>
                    <a:pt x="186" y="564"/>
                    <a:pt x="201" y="581"/>
                    <a:pt x="201" y="581"/>
                  </a:cubicBezTo>
                  <a:cubicBezTo>
                    <a:pt x="217" y="581"/>
                    <a:pt x="224" y="573"/>
                    <a:pt x="232" y="564"/>
                  </a:cubicBezTo>
                  <a:cubicBezTo>
                    <a:pt x="240" y="555"/>
                    <a:pt x="279" y="538"/>
                    <a:pt x="279" y="521"/>
                  </a:cubicBezTo>
                  <a:cubicBezTo>
                    <a:pt x="279" y="512"/>
                    <a:pt x="271" y="504"/>
                    <a:pt x="279" y="486"/>
                  </a:cubicBezTo>
                  <a:cubicBezTo>
                    <a:pt x="279" y="478"/>
                    <a:pt x="294" y="486"/>
                    <a:pt x="286" y="469"/>
                  </a:cubicBezTo>
                  <a:cubicBezTo>
                    <a:pt x="279" y="460"/>
                    <a:pt x="294" y="478"/>
                    <a:pt x="286" y="469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6" name="path 176"/>
            <p:cNvSpPr/>
            <p:nvPr/>
          </p:nvSpPr>
          <p:spPr>
            <a:xfrm>
              <a:off x="793393" y="375433"/>
              <a:ext cx="193087" cy="424284"/>
            </a:xfrm>
            <a:custGeom>
              <a:avLst/>
              <a:gdLst/>
              <a:ahLst/>
              <a:cxnLst/>
              <a:rect l="0" t="0" r="0" b="0"/>
              <a:pathLst>
                <a:path w="304" h="668">
                  <a:moveTo>
                    <a:pt x="294" y="469"/>
                  </a:moveTo>
                  <a:cubicBezTo>
                    <a:pt x="286" y="460"/>
                    <a:pt x="286" y="443"/>
                    <a:pt x="286" y="417"/>
                  </a:cubicBezTo>
                  <a:cubicBezTo>
                    <a:pt x="278" y="391"/>
                    <a:pt x="271" y="374"/>
                    <a:pt x="255" y="348"/>
                  </a:cubicBezTo>
                  <a:cubicBezTo>
                    <a:pt x="247" y="331"/>
                    <a:pt x="240" y="322"/>
                    <a:pt x="224" y="314"/>
                  </a:cubicBezTo>
                  <a:cubicBezTo>
                    <a:pt x="209" y="297"/>
                    <a:pt x="185" y="288"/>
                    <a:pt x="178" y="262"/>
                  </a:cubicBezTo>
                  <a:cubicBezTo>
                    <a:pt x="178" y="245"/>
                    <a:pt x="162" y="236"/>
                    <a:pt x="147" y="219"/>
                  </a:cubicBezTo>
                  <a:cubicBezTo>
                    <a:pt x="139" y="210"/>
                    <a:pt x="147" y="176"/>
                    <a:pt x="154" y="167"/>
                  </a:cubicBezTo>
                  <a:cubicBezTo>
                    <a:pt x="170" y="159"/>
                    <a:pt x="185" y="141"/>
                    <a:pt x="185" y="124"/>
                  </a:cubicBezTo>
                  <a:cubicBezTo>
                    <a:pt x="193" y="116"/>
                    <a:pt x="224" y="98"/>
                    <a:pt x="232" y="90"/>
                  </a:cubicBezTo>
                  <a:cubicBezTo>
                    <a:pt x="216" y="81"/>
                    <a:pt x="201" y="72"/>
                    <a:pt x="185" y="55"/>
                  </a:cubicBezTo>
                  <a:cubicBezTo>
                    <a:pt x="170" y="47"/>
                    <a:pt x="193" y="47"/>
                    <a:pt x="193" y="29"/>
                  </a:cubicBezTo>
                  <a:lnTo>
                    <a:pt x="154" y="21"/>
                  </a:lnTo>
                  <a:cubicBezTo>
                    <a:pt x="139" y="12"/>
                    <a:pt x="123" y="-4"/>
                    <a:pt x="116" y="21"/>
                  </a:cubicBezTo>
                  <a:cubicBezTo>
                    <a:pt x="108" y="29"/>
                    <a:pt x="100" y="29"/>
                    <a:pt x="92" y="38"/>
                  </a:cubicBezTo>
                  <a:cubicBezTo>
                    <a:pt x="77" y="64"/>
                    <a:pt x="77" y="29"/>
                    <a:pt x="69" y="38"/>
                  </a:cubicBezTo>
                  <a:cubicBezTo>
                    <a:pt x="53" y="47"/>
                    <a:pt x="53" y="38"/>
                    <a:pt x="46" y="38"/>
                  </a:cubicBezTo>
                  <a:cubicBezTo>
                    <a:pt x="38" y="47"/>
                    <a:pt x="30" y="47"/>
                    <a:pt x="30" y="38"/>
                  </a:cubicBezTo>
                  <a:cubicBezTo>
                    <a:pt x="30" y="29"/>
                    <a:pt x="15" y="47"/>
                    <a:pt x="7" y="47"/>
                  </a:cubicBezTo>
                  <a:cubicBezTo>
                    <a:pt x="7" y="55"/>
                    <a:pt x="30" y="72"/>
                    <a:pt x="38" y="72"/>
                  </a:cubicBezTo>
                  <a:cubicBezTo>
                    <a:pt x="46" y="90"/>
                    <a:pt x="38" y="98"/>
                    <a:pt x="46" y="107"/>
                  </a:cubicBezTo>
                  <a:cubicBezTo>
                    <a:pt x="46" y="124"/>
                    <a:pt x="69" y="124"/>
                    <a:pt x="77" y="116"/>
                  </a:cubicBezTo>
                  <a:cubicBezTo>
                    <a:pt x="92" y="107"/>
                    <a:pt x="100" y="133"/>
                    <a:pt x="100" y="141"/>
                  </a:cubicBezTo>
                  <a:cubicBezTo>
                    <a:pt x="108" y="159"/>
                    <a:pt x="123" y="159"/>
                    <a:pt x="108" y="176"/>
                  </a:cubicBezTo>
                  <a:cubicBezTo>
                    <a:pt x="92" y="184"/>
                    <a:pt x="85" y="159"/>
                    <a:pt x="85" y="184"/>
                  </a:cubicBezTo>
                  <a:cubicBezTo>
                    <a:pt x="85" y="202"/>
                    <a:pt x="108" y="202"/>
                    <a:pt x="116" y="210"/>
                  </a:cubicBezTo>
                  <a:cubicBezTo>
                    <a:pt x="131" y="228"/>
                    <a:pt x="139" y="245"/>
                    <a:pt x="154" y="262"/>
                  </a:cubicBezTo>
                  <a:cubicBezTo>
                    <a:pt x="162" y="279"/>
                    <a:pt x="178" y="279"/>
                    <a:pt x="185" y="297"/>
                  </a:cubicBezTo>
                  <a:cubicBezTo>
                    <a:pt x="193" y="314"/>
                    <a:pt x="193" y="322"/>
                    <a:pt x="209" y="331"/>
                  </a:cubicBezTo>
                  <a:cubicBezTo>
                    <a:pt x="216" y="340"/>
                    <a:pt x="209" y="357"/>
                    <a:pt x="224" y="366"/>
                  </a:cubicBezTo>
                  <a:cubicBezTo>
                    <a:pt x="232" y="374"/>
                    <a:pt x="224" y="400"/>
                    <a:pt x="216" y="409"/>
                  </a:cubicBezTo>
                  <a:cubicBezTo>
                    <a:pt x="209" y="417"/>
                    <a:pt x="216" y="435"/>
                    <a:pt x="224" y="443"/>
                  </a:cubicBezTo>
                  <a:lnTo>
                    <a:pt x="224" y="486"/>
                  </a:lnTo>
                  <a:cubicBezTo>
                    <a:pt x="209" y="504"/>
                    <a:pt x="209" y="504"/>
                    <a:pt x="185" y="512"/>
                  </a:cubicBezTo>
                  <a:cubicBezTo>
                    <a:pt x="170" y="512"/>
                    <a:pt x="193" y="538"/>
                    <a:pt x="162" y="529"/>
                  </a:cubicBezTo>
                  <a:cubicBezTo>
                    <a:pt x="147" y="529"/>
                    <a:pt x="162" y="547"/>
                    <a:pt x="162" y="555"/>
                  </a:cubicBezTo>
                  <a:cubicBezTo>
                    <a:pt x="170" y="573"/>
                    <a:pt x="154" y="564"/>
                    <a:pt x="147" y="564"/>
                  </a:cubicBezTo>
                  <a:cubicBezTo>
                    <a:pt x="131" y="564"/>
                    <a:pt x="123" y="564"/>
                    <a:pt x="116" y="573"/>
                  </a:cubicBezTo>
                  <a:cubicBezTo>
                    <a:pt x="92" y="590"/>
                    <a:pt x="108" y="590"/>
                    <a:pt x="123" y="598"/>
                  </a:cubicBezTo>
                  <a:cubicBezTo>
                    <a:pt x="131" y="598"/>
                    <a:pt x="116" y="624"/>
                    <a:pt x="116" y="633"/>
                  </a:cubicBezTo>
                  <a:cubicBezTo>
                    <a:pt x="108" y="633"/>
                    <a:pt x="108" y="667"/>
                    <a:pt x="116" y="659"/>
                  </a:cubicBezTo>
                  <a:cubicBezTo>
                    <a:pt x="131" y="650"/>
                    <a:pt x="139" y="642"/>
                    <a:pt x="147" y="642"/>
                  </a:cubicBezTo>
                  <a:cubicBezTo>
                    <a:pt x="178" y="633"/>
                    <a:pt x="162" y="624"/>
                    <a:pt x="154" y="607"/>
                  </a:cubicBezTo>
                  <a:cubicBezTo>
                    <a:pt x="162" y="607"/>
                    <a:pt x="170" y="624"/>
                    <a:pt x="178" y="616"/>
                  </a:cubicBezTo>
                  <a:cubicBezTo>
                    <a:pt x="185" y="607"/>
                    <a:pt x="170" y="598"/>
                    <a:pt x="170" y="598"/>
                  </a:cubicBezTo>
                  <a:cubicBezTo>
                    <a:pt x="170" y="590"/>
                    <a:pt x="185" y="607"/>
                    <a:pt x="185" y="607"/>
                  </a:cubicBezTo>
                  <a:cubicBezTo>
                    <a:pt x="178" y="607"/>
                    <a:pt x="185" y="573"/>
                    <a:pt x="193" y="573"/>
                  </a:cubicBezTo>
                  <a:cubicBezTo>
                    <a:pt x="193" y="564"/>
                    <a:pt x="209" y="581"/>
                    <a:pt x="209" y="581"/>
                  </a:cubicBezTo>
                  <a:cubicBezTo>
                    <a:pt x="224" y="581"/>
                    <a:pt x="232" y="573"/>
                    <a:pt x="240" y="564"/>
                  </a:cubicBezTo>
                  <a:cubicBezTo>
                    <a:pt x="247" y="555"/>
                    <a:pt x="286" y="538"/>
                    <a:pt x="286" y="521"/>
                  </a:cubicBezTo>
                  <a:cubicBezTo>
                    <a:pt x="286" y="512"/>
                    <a:pt x="278" y="504"/>
                    <a:pt x="286" y="486"/>
                  </a:cubicBezTo>
                  <a:cubicBezTo>
                    <a:pt x="286" y="478"/>
                    <a:pt x="302" y="486"/>
                    <a:pt x="294" y="469"/>
                  </a:cubicBezTo>
                  <a:cubicBezTo>
                    <a:pt x="286" y="460"/>
                    <a:pt x="302" y="478"/>
                    <a:pt x="294" y="469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8" name="path 178"/>
            <p:cNvSpPr/>
            <p:nvPr/>
          </p:nvSpPr>
          <p:spPr>
            <a:xfrm>
              <a:off x="754722" y="406015"/>
              <a:ext cx="180390" cy="244845"/>
            </a:xfrm>
            <a:custGeom>
              <a:avLst/>
              <a:gdLst/>
              <a:ahLst/>
              <a:cxnLst/>
              <a:rect l="0" t="0" r="0" b="0"/>
              <a:pathLst>
                <a:path w="284" h="385">
                  <a:moveTo>
                    <a:pt x="284" y="327"/>
                  </a:moveTo>
                  <a:cubicBezTo>
                    <a:pt x="284" y="318"/>
                    <a:pt x="276" y="318"/>
                    <a:pt x="268" y="301"/>
                  </a:cubicBezTo>
                  <a:cubicBezTo>
                    <a:pt x="268" y="284"/>
                    <a:pt x="261" y="292"/>
                    <a:pt x="253" y="275"/>
                  </a:cubicBezTo>
                  <a:cubicBezTo>
                    <a:pt x="245" y="258"/>
                    <a:pt x="245" y="249"/>
                    <a:pt x="230" y="241"/>
                  </a:cubicBezTo>
                  <a:cubicBezTo>
                    <a:pt x="214" y="223"/>
                    <a:pt x="207" y="206"/>
                    <a:pt x="199" y="189"/>
                  </a:cubicBezTo>
                  <a:cubicBezTo>
                    <a:pt x="191" y="180"/>
                    <a:pt x="176" y="163"/>
                    <a:pt x="168" y="155"/>
                  </a:cubicBezTo>
                  <a:cubicBezTo>
                    <a:pt x="153" y="146"/>
                    <a:pt x="145" y="155"/>
                    <a:pt x="145" y="129"/>
                  </a:cubicBezTo>
                  <a:cubicBezTo>
                    <a:pt x="145" y="120"/>
                    <a:pt x="161" y="137"/>
                    <a:pt x="168" y="120"/>
                  </a:cubicBezTo>
                  <a:cubicBezTo>
                    <a:pt x="184" y="112"/>
                    <a:pt x="168" y="103"/>
                    <a:pt x="161" y="86"/>
                  </a:cubicBezTo>
                  <a:cubicBezTo>
                    <a:pt x="145" y="43"/>
                    <a:pt x="122" y="94"/>
                    <a:pt x="107" y="68"/>
                  </a:cubicBezTo>
                  <a:cubicBezTo>
                    <a:pt x="99" y="60"/>
                    <a:pt x="107" y="43"/>
                    <a:pt x="99" y="34"/>
                  </a:cubicBezTo>
                  <a:cubicBezTo>
                    <a:pt x="92" y="25"/>
                    <a:pt x="76" y="17"/>
                    <a:pt x="69" y="0"/>
                  </a:cubicBezTo>
                  <a:lnTo>
                    <a:pt x="53" y="0"/>
                  </a:lnTo>
                  <a:cubicBezTo>
                    <a:pt x="46" y="8"/>
                    <a:pt x="61" y="25"/>
                    <a:pt x="61" y="34"/>
                  </a:cubicBezTo>
                  <a:cubicBezTo>
                    <a:pt x="61" y="43"/>
                    <a:pt x="69" y="60"/>
                    <a:pt x="61" y="60"/>
                  </a:cubicBezTo>
                  <a:cubicBezTo>
                    <a:pt x="46" y="60"/>
                    <a:pt x="46" y="43"/>
                    <a:pt x="30" y="43"/>
                  </a:cubicBezTo>
                  <a:cubicBezTo>
                    <a:pt x="23" y="34"/>
                    <a:pt x="0" y="86"/>
                    <a:pt x="0" y="86"/>
                  </a:cubicBezTo>
                  <a:cubicBezTo>
                    <a:pt x="7" y="112"/>
                    <a:pt x="0" y="146"/>
                    <a:pt x="30" y="129"/>
                  </a:cubicBezTo>
                  <a:cubicBezTo>
                    <a:pt x="46" y="120"/>
                    <a:pt x="30" y="189"/>
                    <a:pt x="30" y="189"/>
                  </a:cubicBezTo>
                  <a:cubicBezTo>
                    <a:pt x="46" y="198"/>
                    <a:pt x="30" y="206"/>
                    <a:pt x="23" y="223"/>
                  </a:cubicBezTo>
                  <a:cubicBezTo>
                    <a:pt x="23" y="232"/>
                    <a:pt x="46" y="215"/>
                    <a:pt x="53" y="215"/>
                  </a:cubicBezTo>
                  <a:cubicBezTo>
                    <a:pt x="53" y="206"/>
                    <a:pt x="69" y="198"/>
                    <a:pt x="76" y="198"/>
                  </a:cubicBezTo>
                  <a:cubicBezTo>
                    <a:pt x="92" y="206"/>
                    <a:pt x="99" y="206"/>
                    <a:pt x="115" y="189"/>
                  </a:cubicBezTo>
                  <a:cubicBezTo>
                    <a:pt x="130" y="180"/>
                    <a:pt x="184" y="215"/>
                    <a:pt x="176" y="241"/>
                  </a:cubicBezTo>
                  <a:cubicBezTo>
                    <a:pt x="161" y="275"/>
                    <a:pt x="191" y="284"/>
                    <a:pt x="207" y="310"/>
                  </a:cubicBezTo>
                  <a:lnTo>
                    <a:pt x="207" y="336"/>
                  </a:lnTo>
                  <a:cubicBezTo>
                    <a:pt x="207" y="344"/>
                    <a:pt x="199" y="361"/>
                    <a:pt x="191" y="370"/>
                  </a:cubicBezTo>
                  <a:cubicBezTo>
                    <a:pt x="199" y="370"/>
                    <a:pt x="222" y="387"/>
                    <a:pt x="222" y="370"/>
                  </a:cubicBezTo>
                  <a:cubicBezTo>
                    <a:pt x="222" y="361"/>
                    <a:pt x="238" y="353"/>
                    <a:pt x="245" y="361"/>
                  </a:cubicBezTo>
                  <a:cubicBezTo>
                    <a:pt x="253" y="370"/>
                    <a:pt x="261" y="370"/>
                    <a:pt x="268" y="361"/>
                  </a:cubicBezTo>
                  <a:cubicBezTo>
                    <a:pt x="284" y="361"/>
                    <a:pt x="284" y="344"/>
                    <a:pt x="284" y="327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0" name="path 180"/>
            <p:cNvSpPr/>
            <p:nvPr/>
          </p:nvSpPr>
          <p:spPr>
            <a:xfrm>
              <a:off x="749960" y="401253"/>
              <a:ext cx="189915" cy="249607"/>
            </a:xfrm>
            <a:custGeom>
              <a:avLst/>
              <a:gdLst/>
              <a:ahLst/>
              <a:cxnLst/>
              <a:rect l="0" t="0" r="0" b="0"/>
              <a:pathLst>
                <a:path w="299" h="393">
                  <a:moveTo>
                    <a:pt x="291" y="334"/>
                  </a:moveTo>
                  <a:cubicBezTo>
                    <a:pt x="291" y="326"/>
                    <a:pt x="283" y="326"/>
                    <a:pt x="276" y="309"/>
                  </a:cubicBezTo>
                  <a:cubicBezTo>
                    <a:pt x="276" y="291"/>
                    <a:pt x="268" y="300"/>
                    <a:pt x="260" y="283"/>
                  </a:cubicBezTo>
                  <a:cubicBezTo>
                    <a:pt x="253" y="265"/>
                    <a:pt x="253" y="257"/>
                    <a:pt x="237" y="248"/>
                  </a:cubicBezTo>
                  <a:cubicBezTo>
                    <a:pt x="222" y="231"/>
                    <a:pt x="214" y="214"/>
                    <a:pt x="207" y="197"/>
                  </a:cubicBezTo>
                  <a:cubicBezTo>
                    <a:pt x="199" y="188"/>
                    <a:pt x="184" y="171"/>
                    <a:pt x="176" y="162"/>
                  </a:cubicBezTo>
                  <a:cubicBezTo>
                    <a:pt x="161" y="153"/>
                    <a:pt x="153" y="162"/>
                    <a:pt x="153" y="136"/>
                  </a:cubicBezTo>
                  <a:cubicBezTo>
                    <a:pt x="153" y="128"/>
                    <a:pt x="168" y="145"/>
                    <a:pt x="176" y="128"/>
                  </a:cubicBezTo>
                  <a:cubicBezTo>
                    <a:pt x="191" y="119"/>
                    <a:pt x="176" y="110"/>
                    <a:pt x="168" y="93"/>
                  </a:cubicBezTo>
                  <a:cubicBezTo>
                    <a:pt x="153" y="50"/>
                    <a:pt x="130" y="102"/>
                    <a:pt x="114" y="76"/>
                  </a:cubicBezTo>
                  <a:cubicBezTo>
                    <a:pt x="107" y="67"/>
                    <a:pt x="114" y="50"/>
                    <a:pt x="107" y="41"/>
                  </a:cubicBezTo>
                  <a:cubicBezTo>
                    <a:pt x="99" y="33"/>
                    <a:pt x="84" y="24"/>
                    <a:pt x="76" y="7"/>
                  </a:cubicBezTo>
                  <a:lnTo>
                    <a:pt x="61" y="7"/>
                  </a:lnTo>
                  <a:cubicBezTo>
                    <a:pt x="53" y="16"/>
                    <a:pt x="68" y="33"/>
                    <a:pt x="68" y="41"/>
                  </a:cubicBezTo>
                  <a:cubicBezTo>
                    <a:pt x="68" y="50"/>
                    <a:pt x="76" y="67"/>
                    <a:pt x="68" y="67"/>
                  </a:cubicBezTo>
                  <a:cubicBezTo>
                    <a:pt x="53" y="67"/>
                    <a:pt x="53" y="50"/>
                    <a:pt x="38" y="50"/>
                  </a:cubicBezTo>
                  <a:cubicBezTo>
                    <a:pt x="30" y="41"/>
                    <a:pt x="7" y="93"/>
                    <a:pt x="7" y="93"/>
                  </a:cubicBezTo>
                  <a:cubicBezTo>
                    <a:pt x="15" y="119"/>
                    <a:pt x="7" y="153"/>
                    <a:pt x="38" y="136"/>
                  </a:cubicBezTo>
                  <a:cubicBezTo>
                    <a:pt x="53" y="128"/>
                    <a:pt x="38" y="197"/>
                    <a:pt x="38" y="197"/>
                  </a:cubicBezTo>
                  <a:cubicBezTo>
                    <a:pt x="53" y="205"/>
                    <a:pt x="38" y="214"/>
                    <a:pt x="30" y="231"/>
                  </a:cubicBezTo>
                  <a:cubicBezTo>
                    <a:pt x="30" y="240"/>
                    <a:pt x="53" y="222"/>
                    <a:pt x="61" y="222"/>
                  </a:cubicBezTo>
                  <a:cubicBezTo>
                    <a:pt x="61" y="214"/>
                    <a:pt x="76" y="205"/>
                    <a:pt x="84" y="205"/>
                  </a:cubicBezTo>
                  <a:cubicBezTo>
                    <a:pt x="99" y="214"/>
                    <a:pt x="107" y="214"/>
                    <a:pt x="122" y="197"/>
                  </a:cubicBezTo>
                  <a:cubicBezTo>
                    <a:pt x="138" y="188"/>
                    <a:pt x="191" y="222"/>
                    <a:pt x="184" y="248"/>
                  </a:cubicBezTo>
                  <a:cubicBezTo>
                    <a:pt x="168" y="283"/>
                    <a:pt x="199" y="291"/>
                    <a:pt x="214" y="317"/>
                  </a:cubicBezTo>
                  <a:lnTo>
                    <a:pt x="214" y="343"/>
                  </a:lnTo>
                  <a:cubicBezTo>
                    <a:pt x="214" y="352"/>
                    <a:pt x="207" y="369"/>
                    <a:pt x="199" y="377"/>
                  </a:cubicBezTo>
                  <a:cubicBezTo>
                    <a:pt x="207" y="377"/>
                    <a:pt x="230" y="395"/>
                    <a:pt x="230" y="377"/>
                  </a:cubicBezTo>
                  <a:cubicBezTo>
                    <a:pt x="230" y="369"/>
                    <a:pt x="245" y="360"/>
                    <a:pt x="253" y="369"/>
                  </a:cubicBezTo>
                  <a:cubicBezTo>
                    <a:pt x="260" y="377"/>
                    <a:pt x="268" y="377"/>
                    <a:pt x="276" y="369"/>
                  </a:cubicBezTo>
                  <a:cubicBezTo>
                    <a:pt x="291" y="369"/>
                    <a:pt x="291" y="352"/>
                    <a:pt x="291" y="334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21600000">
            <a:off x="8338326" y="3527722"/>
            <a:ext cx="142512" cy="132383"/>
            <a:chOff x="0" y="0"/>
            <a:chExt cx="142512" cy="132383"/>
          </a:xfrm>
        </p:grpSpPr>
        <p:sp>
          <p:nvSpPr>
            <p:cNvPr id="182" name="path 182"/>
            <p:cNvSpPr/>
            <p:nvPr/>
          </p:nvSpPr>
          <p:spPr>
            <a:xfrm>
              <a:off x="4762" y="786"/>
              <a:ext cx="136957" cy="126834"/>
            </a:xfrm>
            <a:custGeom>
              <a:avLst/>
              <a:gdLst/>
              <a:ahLst/>
              <a:cxnLst/>
              <a:rect l="0" t="0" r="0" b="0"/>
              <a:pathLst>
                <a:path w="215" h="199">
                  <a:moveTo>
                    <a:pt x="107" y="164"/>
                  </a:moveTo>
                  <a:cubicBezTo>
                    <a:pt x="107" y="156"/>
                    <a:pt x="154" y="173"/>
                    <a:pt x="146" y="156"/>
                  </a:cubicBezTo>
                  <a:cubicBezTo>
                    <a:pt x="146" y="156"/>
                    <a:pt x="138" y="130"/>
                    <a:pt x="146" y="130"/>
                  </a:cubicBezTo>
                  <a:cubicBezTo>
                    <a:pt x="154" y="130"/>
                    <a:pt x="161" y="138"/>
                    <a:pt x="161" y="121"/>
                  </a:cubicBezTo>
                  <a:cubicBezTo>
                    <a:pt x="161" y="104"/>
                    <a:pt x="177" y="112"/>
                    <a:pt x="184" y="104"/>
                  </a:cubicBezTo>
                  <a:cubicBezTo>
                    <a:pt x="200" y="104"/>
                    <a:pt x="200" y="86"/>
                    <a:pt x="207" y="78"/>
                  </a:cubicBezTo>
                  <a:cubicBezTo>
                    <a:pt x="215" y="60"/>
                    <a:pt x="192" y="17"/>
                    <a:pt x="200" y="8"/>
                  </a:cubicBezTo>
                  <a:cubicBezTo>
                    <a:pt x="184" y="17"/>
                    <a:pt x="184" y="17"/>
                    <a:pt x="169" y="8"/>
                  </a:cubicBezTo>
                  <a:cubicBezTo>
                    <a:pt x="161" y="0"/>
                    <a:pt x="146" y="17"/>
                    <a:pt x="146" y="17"/>
                  </a:cubicBezTo>
                  <a:cubicBezTo>
                    <a:pt x="146" y="34"/>
                    <a:pt x="130" y="17"/>
                    <a:pt x="130" y="17"/>
                  </a:cubicBezTo>
                  <a:cubicBezTo>
                    <a:pt x="100" y="8"/>
                    <a:pt x="46" y="0"/>
                    <a:pt x="23" y="26"/>
                  </a:cubicBezTo>
                  <a:cubicBezTo>
                    <a:pt x="15" y="34"/>
                    <a:pt x="0" y="43"/>
                    <a:pt x="0" y="60"/>
                  </a:cubicBezTo>
                  <a:cubicBezTo>
                    <a:pt x="0" y="69"/>
                    <a:pt x="7" y="78"/>
                    <a:pt x="7" y="86"/>
                  </a:cubicBezTo>
                  <a:cubicBezTo>
                    <a:pt x="23" y="95"/>
                    <a:pt x="23" y="112"/>
                    <a:pt x="23" y="121"/>
                  </a:cubicBezTo>
                  <a:cubicBezTo>
                    <a:pt x="30" y="138"/>
                    <a:pt x="30" y="147"/>
                    <a:pt x="38" y="156"/>
                  </a:cubicBezTo>
                  <a:cubicBezTo>
                    <a:pt x="38" y="164"/>
                    <a:pt x="46" y="156"/>
                    <a:pt x="46" y="164"/>
                  </a:cubicBezTo>
                  <a:cubicBezTo>
                    <a:pt x="53" y="164"/>
                    <a:pt x="46" y="173"/>
                    <a:pt x="53" y="182"/>
                  </a:cubicBezTo>
                  <a:cubicBezTo>
                    <a:pt x="69" y="182"/>
                    <a:pt x="61" y="191"/>
                    <a:pt x="61" y="199"/>
                  </a:cubicBezTo>
                  <a:cubicBezTo>
                    <a:pt x="61" y="191"/>
                    <a:pt x="107" y="173"/>
                    <a:pt x="107" y="164"/>
                  </a:cubicBezTo>
                  <a:cubicBezTo>
                    <a:pt x="107" y="164"/>
                    <a:pt x="107" y="173"/>
                    <a:pt x="107" y="164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4" name="path 184"/>
            <p:cNvSpPr/>
            <p:nvPr/>
          </p:nvSpPr>
          <p:spPr>
            <a:xfrm>
              <a:off x="0" y="0"/>
              <a:ext cx="142512" cy="132383"/>
            </a:xfrm>
            <a:custGeom>
              <a:avLst/>
              <a:gdLst/>
              <a:ahLst/>
              <a:cxnLst/>
              <a:rect l="0" t="0" r="0" b="0"/>
              <a:pathLst>
                <a:path w="224" h="208">
                  <a:moveTo>
                    <a:pt x="115" y="166"/>
                  </a:moveTo>
                  <a:cubicBezTo>
                    <a:pt x="115" y="157"/>
                    <a:pt x="161" y="174"/>
                    <a:pt x="153" y="157"/>
                  </a:cubicBezTo>
                  <a:cubicBezTo>
                    <a:pt x="153" y="157"/>
                    <a:pt x="146" y="131"/>
                    <a:pt x="153" y="131"/>
                  </a:cubicBezTo>
                  <a:cubicBezTo>
                    <a:pt x="161" y="131"/>
                    <a:pt x="169" y="140"/>
                    <a:pt x="169" y="122"/>
                  </a:cubicBezTo>
                  <a:cubicBezTo>
                    <a:pt x="169" y="105"/>
                    <a:pt x="184" y="114"/>
                    <a:pt x="192" y="105"/>
                  </a:cubicBezTo>
                  <a:cubicBezTo>
                    <a:pt x="207" y="105"/>
                    <a:pt x="207" y="88"/>
                    <a:pt x="215" y="79"/>
                  </a:cubicBezTo>
                  <a:cubicBezTo>
                    <a:pt x="223" y="62"/>
                    <a:pt x="200" y="18"/>
                    <a:pt x="207" y="9"/>
                  </a:cubicBezTo>
                  <a:cubicBezTo>
                    <a:pt x="192" y="18"/>
                    <a:pt x="192" y="18"/>
                    <a:pt x="176" y="9"/>
                  </a:cubicBezTo>
                  <a:cubicBezTo>
                    <a:pt x="169" y="1"/>
                    <a:pt x="153" y="18"/>
                    <a:pt x="153" y="18"/>
                  </a:cubicBezTo>
                  <a:cubicBezTo>
                    <a:pt x="153" y="35"/>
                    <a:pt x="138" y="18"/>
                    <a:pt x="138" y="18"/>
                  </a:cubicBezTo>
                  <a:cubicBezTo>
                    <a:pt x="107" y="9"/>
                    <a:pt x="53" y="1"/>
                    <a:pt x="30" y="27"/>
                  </a:cubicBezTo>
                  <a:cubicBezTo>
                    <a:pt x="22" y="35"/>
                    <a:pt x="7" y="44"/>
                    <a:pt x="7" y="62"/>
                  </a:cubicBezTo>
                  <a:cubicBezTo>
                    <a:pt x="7" y="70"/>
                    <a:pt x="15" y="79"/>
                    <a:pt x="15" y="88"/>
                  </a:cubicBezTo>
                  <a:cubicBezTo>
                    <a:pt x="30" y="96"/>
                    <a:pt x="30" y="114"/>
                    <a:pt x="30" y="122"/>
                  </a:cubicBezTo>
                  <a:cubicBezTo>
                    <a:pt x="38" y="140"/>
                    <a:pt x="38" y="148"/>
                    <a:pt x="46" y="157"/>
                  </a:cubicBezTo>
                  <a:cubicBezTo>
                    <a:pt x="46" y="166"/>
                    <a:pt x="53" y="157"/>
                    <a:pt x="53" y="166"/>
                  </a:cubicBezTo>
                  <a:cubicBezTo>
                    <a:pt x="61" y="166"/>
                    <a:pt x="53" y="174"/>
                    <a:pt x="61" y="183"/>
                  </a:cubicBezTo>
                  <a:cubicBezTo>
                    <a:pt x="76" y="183"/>
                    <a:pt x="69" y="192"/>
                    <a:pt x="69" y="200"/>
                  </a:cubicBezTo>
                  <a:cubicBezTo>
                    <a:pt x="69" y="192"/>
                    <a:pt x="115" y="174"/>
                    <a:pt x="115" y="166"/>
                  </a:cubicBezTo>
                  <a:cubicBezTo>
                    <a:pt x="115" y="166"/>
                    <a:pt x="115" y="174"/>
                    <a:pt x="115" y="166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86" name="path 186"/>
          <p:cNvSpPr/>
          <p:nvPr/>
        </p:nvSpPr>
        <p:spPr>
          <a:xfrm>
            <a:off x="6115181" y="3857611"/>
            <a:ext cx="64642" cy="48691"/>
          </a:xfrm>
          <a:custGeom>
            <a:avLst/>
            <a:gdLst/>
            <a:ahLst/>
            <a:cxnLst/>
            <a:rect l="0" t="0" r="0" b="0"/>
            <a:pathLst>
              <a:path w="101" h="76">
                <a:moveTo>
                  <a:pt x="94" y="69"/>
                </a:moveTo>
                <a:lnTo>
                  <a:pt x="94" y="7"/>
                </a:lnTo>
                <a:cubicBezTo>
                  <a:pt x="70" y="7"/>
                  <a:pt x="54" y="16"/>
                  <a:pt x="31" y="16"/>
                </a:cubicBezTo>
                <a:cubicBezTo>
                  <a:pt x="39" y="25"/>
                  <a:pt x="15" y="33"/>
                  <a:pt x="7" y="42"/>
                </a:cubicBezTo>
                <a:cubicBezTo>
                  <a:pt x="7" y="51"/>
                  <a:pt x="23" y="60"/>
                  <a:pt x="23" y="69"/>
                </a:cubicBezTo>
                <a:lnTo>
                  <a:pt x="94" y="69"/>
                </a:lnTo>
                <a:close/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8" name="path 188"/>
          <p:cNvSpPr/>
          <p:nvPr/>
        </p:nvSpPr>
        <p:spPr>
          <a:xfrm>
            <a:off x="6576174" y="3950863"/>
            <a:ext cx="54698" cy="97195"/>
          </a:xfrm>
          <a:custGeom>
            <a:avLst/>
            <a:gdLst/>
            <a:ahLst/>
            <a:cxnLst/>
            <a:rect l="0" t="0" r="0" b="0"/>
            <a:pathLst>
              <a:path w="86" h="153">
                <a:moveTo>
                  <a:pt x="15" y="111"/>
                </a:moveTo>
                <a:cubicBezTo>
                  <a:pt x="22" y="120"/>
                  <a:pt x="22" y="137"/>
                  <a:pt x="30" y="145"/>
                </a:cubicBezTo>
                <a:cubicBezTo>
                  <a:pt x="45" y="137"/>
                  <a:pt x="60" y="120"/>
                  <a:pt x="76" y="102"/>
                </a:cubicBezTo>
                <a:cubicBezTo>
                  <a:pt x="83" y="85"/>
                  <a:pt x="45" y="94"/>
                  <a:pt x="68" y="60"/>
                </a:cubicBezTo>
                <a:cubicBezTo>
                  <a:pt x="60" y="60"/>
                  <a:pt x="30" y="60"/>
                  <a:pt x="38" y="68"/>
                </a:cubicBezTo>
                <a:cubicBezTo>
                  <a:pt x="45" y="85"/>
                  <a:pt x="15" y="77"/>
                  <a:pt x="7" y="68"/>
                </a:cubicBezTo>
                <a:cubicBezTo>
                  <a:pt x="7" y="85"/>
                  <a:pt x="15" y="94"/>
                  <a:pt x="15" y="111"/>
                </a:cubicBezTo>
                <a:moveTo>
                  <a:pt x="30" y="16"/>
                </a:moveTo>
                <a:cubicBezTo>
                  <a:pt x="15" y="25"/>
                  <a:pt x="7" y="51"/>
                  <a:pt x="7" y="69"/>
                </a:cubicBezTo>
                <a:cubicBezTo>
                  <a:pt x="15" y="77"/>
                  <a:pt x="45" y="86"/>
                  <a:pt x="38" y="69"/>
                </a:cubicBezTo>
                <a:cubicBezTo>
                  <a:pt x="30" y="60"/>
                  <a:pt x="61" y="60"/>
                  <a:pt x="68" y="60"/>
                </a:cubicBezTo>
                <a:cubicBezTo>
                  <a:pt x="91" y="51"/>
                  <a:pt x="68" y="16"/>
                  <a:pt x="61" y="7"/>
                </a:cubicBezTo>
                <a:cubicBezTo>
                  <a:pt x="45" y="16"/>
                  <a:pt x="45" y="25"/>
                  <a:pt x="30" y="16"/>
                </a:cubicBezTo>
                <a:cubicBezTo>
                  <a:pt x="22" y="16"/>
                  <a:pt x="38" y="16"/>
                  <a:pt x="30" y="16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8" name="group 18"/>
          <p:cNvGrpSpPr/>
          <p:nvPr/>
        </p:nvGrpSpPr>
        <p:grpSpPr>
          <a:xfrm rot="21600000">
            <a:off x="6716147" y="2848946"/>
            <a:ext cx="520959" cy="630241"/>
            <a:chOff x="0" y="0"/>
            <a:chExt cx="520959" cy="630241"/>
          </a:xfrm>
        </p:grpSpPr>
        <p:sp>
          <p:nvSpPr>
            <p:cNvPr id="190" name="path 190"/>
            <p:cNvSpPr/>
            <p:nvPr/>
          </p:nvSpPr>
          <p:spPr>
            <a:xfrm>
              <a:off x="100296" y="649"/>
              <a:ext cx="243864" cy="257390"/>
            </a:xfrm>
            <a:custGeom>
              <a:avLst/>
              <a:gdLst/>
              <a:ahLst/>
              <a:cxnLst/>
              <a:rect l="0" t="0" r="0" b="0"/>
              <a:pathLst>
                <a:path w="384" h="405">
                  <a:moveTo>
                    <a:pt x="360" y="310"/>
                  </a:moveTo>
                  <a:cubicBezTo>
                    <a:pt x="360" y="310"/>
                    <a:pt x="345" y="301"/>
                    <a:pt x="345" y="293"/>
                  </a:cubicBezTo>
                  <a:cubicBezTo>
                    <a:pt x="345" y="284"/>
                    <a:pt x="353" y="284"/>
                    <a:pt x="353" y="275"/>
                  </a:cubicBezTo>
                  <a:cubicBezTo>
                    <a:pt x="345" y="258"/>
                    <a:pt x="330" y="250"/>
                    <a:pt x="314" y="232"/>
                  </a:cubicBezTo>
                  <a:cubicBezTo>
                    <a:pt x="307" y="232"/>
                    <a:pt x="291" y="224"/>
                    <a:pt x="291" y="215"/>
                  </a:cubicBezTo>
                  <a:cubicBezTo>
                    <a:pt x="284" y="198"/>
                    <a:pt x="268" y="181"/>
                    <a:pt x="268" y="155"/>
                  </a:cubicBezTo>
                  <a:cubicBezTo>
                    <a:pt x="261" y="137"/>
                    <a:pt x="307" y="103"/>
                    <a:pt x="291" y="86"/>
                  </a:cubicBezTo>
                  <a:cubicBezTo>
                    <a:pt x="276" y="77"/>
                    <a:pt x="268" y="68"/>
                    <a:pt x="261" y="51"/>
                  </a:cubicBezTo>
                  <a:cubicBezTo>
                    <a:pt x="253" y="43"/>
                    <a:pt x="253" y="25"/>
                    <a:pt x="245" y="17"/>
                  </a:cubicBezTo>
                  <a:cubicBezTo>
                    <a:pt x="238" y="17"/>
                    <a:pt x="238" y="25"/>
                    <a:pt x="230" y="25"/>
                  </a:cubicBezTo>
                  <a:cubicBezTo>
                    <a:pt x="215" y="25"/>
                    <a:pt x="222" y="8"/>
                    <a:pt x="215" y="8"/>
                  </a:cubicBezTo>
                  <a:cubicBezTo>
                    <a:pt x="207" y="8"/>
                    <a:pt x="192" y="17"/>
                    <a:pt x="192" y="17"/>
                  </a:cubicBezTo>
                  <a:cubicBezTo>
                    <a:pt x="176" y="0"/>
                    <a:pt x="168" y="8"/>
                    <a:pt x="153" y="8"/>
                  </a:cubicBezTo>
                  <a:cubicBezTo>
                    <a:pt x="138" y="17"/>
                    <a:pt x="145" y="25"/>
                    <a:pt x="138" y="34"/>
                  </a:cubicBezTo>
                  <a:cubicBezTo>
                    <a:pt x="122" y="43"/>
                    <a:pt x="107" y="43"/>
                    <a:pt x="99" y="60"/>
                  </a:cubicBezTo>
                  <a:cubicBezTo>
                    <a:pt x="92" y="77"/>
                    <a:pt x="107" y="68"/>
                    <a:pt x="107" y="86"/>
                  </a:cubicBezTo>
                  <a:cubicBezTo>
                    <a:pt x="107" y="94"/>
                    <a:pt x="99" y="94"/>
                    <a:pt x="99" y="112"/>
                  </a:cubicBezTo>
                  <a:cubicBezTo>
                    <a:pt x="99" y="137"/>
                    <a:pt x="92" y="146"/>
                    <a:pt x="69" y="163"/>
                  </a:cubicBezTo>
                  <a:cubicBezTo>
                    <a:pt x="53" y="172"/>
                    <a:pt x="0" y="198"/>
                    <a:pt x="7" y="215"/>
                  </a:cubicBezTo>
                  <a:cubicBezTo>
                    <a:pt x="15" y="224"/>
                    <a:pt x="15" y="250"/>
                    <a:pt x="23" y="258"/>
                  </a:cubicBezTo>
                  <a:cubicBezTo>
                    <a:pt x="30" y="267"/>
                    <a:pt x="61" y="267"/>
                    <a:pt x="69" y="267"/>
                  </a:cubicBezTo>
                  <a:cubicBezTo>
                    <a:pt x="92" y="275"/>
                    <a:pt x="115" y="293"/>
                    <a:pt x="138" y="310"/>
                  </a:cubicBezTo>
                  <a:cubicBezTo>
                    <a:pt x="168" y="336"/>
                    <a:pt x="192" y="362"/>
                    <a:pt x="222" y="388"/>
                  </a:cubicBezTo>
                  <a:cubicBezTo>
                    <a:pt x="245" y="405"/>
                    <a:pt x="268" y="405"/>
                    <a:pt x="291" y="405"/>
                  </a:cubicBezTo>
                  <a:cubicBezTo>
                    <a:pt x="314" y="405"/>
                    <a:pt x="314" y="379"/>
                    <a:pt x="330" y="362"/>
                  </a:cubicBezTo>
                  <a:cubicBezTo>
                    <a:pt x="345" y="344"/>
                    <a:pt x="376" y="379"/>
                    <a:pt x="384" y="370"/>
                  </a:cubicBezTo>
                  <a:cubicBezTo>
                    <a:pt x="376" y="362"/>
                    <a:pt x="368" y="353"/>
                    <a:pt x="360" y="336"/>
                  </a:cubicBezTo>
                  <a:cubicBezTo>
                    <a:pt x="360" y="327"/>
                    <a:pt x="368" y="319"/>
                    <a:pt x="360" y="310"/>
                  </a:cubicBezTo>
                  <a:cubicBezTo>
                    <a:pt x="353" y="301"/>
                    <a:pt x="368" y="319"/>
                    <a:pt x="360" y="310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2" name="path 192"/>
            <p:cNvSpPr/>
            <p:nvPr/>
          </p:nvSpPr>
          <p:spPr>
            <a:xfrm>
              <a:off x="100054" y="0"/>
              <a:ext cx="248869" cy="262802"/>
            </a:xfrm>
            <a:custGeom>
              <a:avLst/>
              <a:gdLst/>
              <a:ahLst/>
              <a:cxnLst/>
              <a:rect l="0" t="0" r="0" b="0"/>
              <a:pathLst>
                <a:path w="391" h="413">
                  <a:moveTo>
                    <a:pt x="361" y="311"/>
                  </a:moveTo>
                  <a:cubicBezTo>
                    <a:pt x="361" y="311"/>
                    <a:pt x="346" y="302"/>
                    <a:pt x="346" y="294"/>
                  </a:cubicBezTo>
                  <a:cubicBezTo>
                    <a:pt x="346" y="285"/>
                    <a:pt x="353" y="285"/>
                    <a:pt x="353" y="277"/>
                  </a:cubicBezTo>
                  <a:cubicBezTo>
                    <a:pt x="346" y="259"/>
                    <a:pt x="330" y="251"/>
                    <a:pt x="315" y="233"/>
                  </a:cubicBezTo>
                  <a:cubicBezTo>
                    <a:pt x="307" y="233"/>
                    <a:pt x="292" y="225"/>
                    <a:pt x="292" y="216"/>
                  </a:cubicBezTo>
                  <a:cubicBezTo>
                    <a:pt x="284" y="199"/>
                    <a:pt x="269" y="182"/>
                    <a:pt x="269" y="156"/>
                  </a:cubicBezTo>
                  <a:cubicBezTo>
                    <a:pt x="261" y="139"/>
                    <a:pt x="307" y="104"/>
                    <a:pt x="292" y="87"/>
                  </a:cubicBezTo>
                  <a:cubicBezTo>
                    <a:pt x="276" y="78"/>
                    <a:pt x="269" y="70"/>
                    <a:pt x="261" y="52"/>
                  </a:cubicBezTo>
                  <a:cubicBezTo>
                    <a:pt x="253" y="44"/>
                    <a:pt x="253" y="26"/>
                    <a:pt x="246" y="18"/>
                  </a:cubicBezTo>
                  <a:cubicBezTo>
                    <a:pt x="238" y="18"/>
                    <a:pt x="238" y="26"/>
                    <a:pt x="230" y="26"/>
                  </a:cubicBezTo>
                  <a:cubicBezTo>
                    <a:pt x="215" y="26"/>
                    <a:pt x="223" y="9"/>
                    <a:pt x="215" y="9"/>
                  </a:cubicBezTo>
                  <a:cubicBezTo>
                    <a:pt x="207" y="9"/>
                    <a:pt x="192" y="18"/>
                    <a:pt x="192" y="18"/>
                  </a:cubicBezTo>
                  <a:cubicBezTo>
                    <a:pt x="177" y="1"/>
                    <a:pt x="169" y="9"/>
                    <a:pt x="154" y="9"/>
                  </a:cubicBezTo>
                  <a:cubicBezTo>
                    <a:pt x="138" y="18"/>
                    <a:pt x="146" y="26"/>
                    <a:pt x="138" y="35"/>
                  </a:cubicBezTo>
                  <a:cubicBezTo>
                    <a:pt x="123" y="44"/>
                    <a:pt x="107" y="44"/>
                    <a:pt x="100" y="61"/>
                  </a:cubicBezTo>
                  <a:cubicBezTo>
                    <a:pt x="92" y="78"/>
                    <a:pt x="107" y="70"/>
                    <a:pt x="107" y="87"/>
                  </a:cubicBezTo>
                  <a:cubicBezTo>
                    <a:pt x="107" y="95"/>
                    <a:pt x="100" y="95"/>
                    <a:pt x="100" y="113"/>
                  </a:cubicBezTo>
                  <a:cubicBezTo>
                    <a:pt x="100" y="139"/>
                    <a:pt x="92" y="147"/>
                    <a:pt x="69" y="164"/>
                  </a:cubicBezTo>
                  <a:cubicBezTo>
                    <a:pt x="54" y="173"/>
                    <a:pt x="0" y="199"/>
                    <a:pt x="8" y="216"/>
                  </a:cubicBezTo>
                  <a:cubicBezTo>
                    <a:pt x="15" y="225"/>
                    <a:pt x="15" y="251"/>
                    <a:pt x="23" y="259"/>
                  </a:cubicBezTo>
                  <a:cubicBezTo>
                    <a:pt x="31" y="268"/>
                    <a:pt x="61" y="268"/>
                    <a:pt x="69" y="268"/>
                  </a:cubicBezTo>
                  <a:cubicBezTo>
                    <a:pt x="92" y="277"/>
                    <a:pt x="115" y="294"/>
                    <a:pt x="138" y="311"/>
                  </a:cubicBezTo>
                  <a:cubicBezTo>
                    <a:pt x="169" y="337"/>
                    <a:pt x="192" y="363"/>
                    <a:pt x="223" y="389"/>
                  </a:cubicBezTo>
                  <a:cubicBezTo>
                    <a:pt x="246" y="406"/>
                    <a:pt x="269" y="406"/>
                    <a:pt x="292" y="406"/>
                  </a:cubicBezTo>
                  <a:cubicBezTo>
                    <a:pt x="315" y="406"/>
                    <a:pt x="315" y="380"/>
                    <a:pt x="330" y="363"/>
                  </a:cubicBezTo>
                  <a:cubicBezTo>
                    <a:pt x="346" y="346"/>
                    <a:pt x="376" y="380"/>
                    <a:pt x="384" y="371"/>
                  </a:cubicBezTo>
                  <a:cubicBezTo>
                    <a:pt x="376" y="363"/>
                    <a:pt x="369" y="354"/>
                    <a:pt x="361" y="337"/>
                  </a:cubicBezTo>
                  <a:cubicBezTo>
                    <a:pt x="361" y="328"/>
                    <a:pt x="369" y="320"/>
                    <a:pt x="361" y="311"/>
                  </a:cubicBezTo>
                  <a:cubicBezTo>
                    <a:pt x="353" y="302"/>
                    <a:pt x="369" y="320"/>
                    <a:pt x="361" y="311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4" name="path 194"/>
            <p:cNvSpPr/>
            <p:nvPr/>
          </p:nvSpPr>
          <p:spPr>
            <a:xfrm>
              <a:off x="1758" y="164786"/>
              <a:ext cx="514439" cy="460692"/>
            </a:xfrm>
            <a:custGeom>
              <a:avLst/>
              <a:gdLst/>
              <a:ahLst/>
              <a:cxnLst/>
              <a:rect l="0" t="0" r="0" b="0"/>
              <a:pathLst>
                <a:path w="810" h="725">
                  <a:moveTo>
                    <a:pt x="501" y="172"/>
                  </a:moveTo>
                  <a:cubicBezTo>
                    <a:pt x="493" y="146"/>
                    <a:pt x="493" y="146"/>
                    <a:pt x="470" y="146"/>
                  </a:cubicBezTo>
                  <a:lnTo>
                    <a:pt x="401" y="146"/>
                  </a:lnTo>
                  <a:cubicBezTo>
                    <a:pt x="385" y="146"/>
                    <a:pt x="378" y="129"/>
                    <a:pt x="370" y="129"/>
                  </a:cubicBezTo>
                  <a:cubicBezTo>
                    <a:pt x="347" y="103"/>
                    <a:pt x="324" y="86"/>
                    <a:pt x="308" y="69"/>
                  </a:cubicBezTo>
                  <a:cubicBezTo>
                    <a:pt x="277" y="43"/>
                    <a:pt x="246" y="17"/>
                    <a:pt x="208" y="8"/>
                  </a:cubicBezTo>
                  <a:cubicBezTo>
                    <a:pt x="192" y="0"/>
                    <a:pt x="185" y="0"/>
                    <a:pt x="162" y="8"/>
                  </a:cubicBezTo>
                  <a:cubicBezTo>
                    <a:pt x="146" y="8"/>
                    <a:pt x="123" y="17"/>
                    <a:pt x="100" y="25"/>
                  </a:cubicBezTo>
                  <a:cubicBezTo>
                    <a:pt x="108" y="43"/>
                    <a:pt x="131" y="60"/>
                    <a:pt x="131" y="77"/>
                  </a:cubicBezTo>
                  <a:cubicBezTo>
                    <a:pt x="131" y="95"/>
                    <a:pt x="108" y="103"/>
                    <a:pt x="100" y="103"/>
                  </a:cubicBezTo>
                  <a:cubicBezTo>
                    <a:pt x="92" y="112"/>
                    <a:pt x="84" y="103"/>
                    <a:pt x="77" y="103"/>
                  </a:cubicBezTo>
                  <a:cubicBezTo>
                    <a:pt x="69" y="112"/>
                    <a:pt x="69" y="120"/>
                    <a:pt x="69" y="120"/>
                  </a:cubicBezTo>
                  <a:cubicBezTo>
                    <a:pt x="54" y="146"/>
                    <a:pt x="23" y="129"/>
                    <a:pt x="15" y="120"/>
                  </a:cubicBezTo>
                  <a:cubicBezTo>
                    <a:pt x="7" y="138"/>
                    <a:pt x="7" y="146"/>
                    <a:pt x="7" y="164"/>
                  </a:cubicBezTo>
                  <a:cubicBezTo>
                    <a:pt x="0" y="190"/>
                    <a:pt x="7" y="181"/>
                    <a:pt x="23" y="190"/>
                  </a:cubicBezTo>
                  <a:cubicBezTo>
                    <a:pt x="38" y="207"/>
                    <a:pt x="54" y="241"/>
                    <a:pt x="61" y="267"/>
                  </a:cubicBezTo>
                  <a:cubicBezTo>
                    <a:pt x="77" y="285"/>
                    <a:pt x="84" y="302"/>
                    <a:pt x="92" y="328"/>
                  </a:cubicBezTo>
                  <a:cubicBezTo>
                    <a:pt x="100" y="345"/>
                    <a:pt x="108" y="354"/>
                    <a:pt x="115" y="362"/>
                  </a:cubicBezTo>
                  <a:cubicBezTo>
                    <a:pt x="131" y="380"/>
                    <a:pt x="146" y="380"/>
                    <a:pt x="154" y="397"/>
                  </a:cubicBezTo>
                  <a:cubicBezTo>
                    <a:pt x="162" y="414"/>
                    <a:pt x="169" y="431"/>
                    <a:pt x="169" y="457"/>
                  </a:cubicBezTo>
                  <a:cubicBezTo>
                    <a:pt x="177" y="475"/>
                    <a:pt x="169" y="492"/>
                    <a:pt x="177" y="509"/>
                  </a:cubicBezTo>
                  <a:cubicBezTo>
                    <a:pt x="192" y="544"/>
                    <a:pt x="223" y="552"/>
                    <a:pt x="239" y="578"/>
                  </a:cubicBezTo>
                  <a:cubicBezTo>
                    <a:pt x="254" y="604"/>
                    <a:pt x="262" y="639"/>
                    <a:pt x="277" y="656"/>
                  </a:cubicBezTo>
                  <a:cubicBezTo>
                    <a:pt x="285" y="673"/>
                    <a:pt x="300" y="690"/>
                    <a:pt x="308" y="699"/>
                  </a:cubicBezTo>
                  <a:cubicBezTo>
                    <a:pt x="308" y="708"/>
                    <a:pt x="308" y="725"/>
                    <a:pt x="316" y="725"/>
                  </a:cubicBezTo>
                  <a:cubicBezTo>
                    <a:pt x="331" y="725"/>
                    <a:pt x="324" y="708"/>
                    <a:pt x="331" y="699"/>
                  </a:cubicBezTo>
                  <a:cubicBezTo>
                    <a:pt x="331" y="673"/>
                    <a:pt x="370" y="682"/>
                    <a:pt x="385" y="682"/>
                  </a:cubicBezTo>
                  <a:cubicBezTo>
                    <a:pt x="408" y="682"/>
                    <a:pt x="447" y="673"/>
                    <a:pt x="462" y="690"/>
                  </a:cubicBezTo>
                  <a:cubicBezTo>
                    <a:pt x="486" y="699"/>
                    <a:pt x="493" y="682"/>
                    <a:pt x="509" y="665"/>
                  </a:cubicBezTo>
                  <a:cubicBezTo>
                    <a:pt x="532" y="630"/>
                    <a:pt x="555" y="630"/>
                    <a:pt x="586" y="621"/>
                  </a:cubicBezTo>
                  <a:cubicBezTo>
                    <a:pt x="632" y="621"/>
                    <a:pt x="678" y="604"/>
                    <a:pt x="725" y="587"/>
                  </a:cubicBezTo>
                  <a:cubicBezTo>
                    <a:pt x="740" y="578"/>
                    <a:pt x="763" y="570"/>
                    <a:pt x="786" y="570"/>
                  </a:cubicBezTo>
                  <a:cubicBezTo>
                    <a:pt x="794" y="561"/>
                    <a:pt x="794" y="544"/>
                    <a:pt x="802" y="526"/>
                  </a:cubicBezTo>
                  <a:cubicBezTo>
                    <a:pt x="802" y="518"/>
                    <a:pt x="810" y="500"/>
                    <a:pt x="810" y="483"/>
                  </a:cubicBezTo>
                  <a:cubicBezTo>
                    <a:pt x="810" y="475"/>
                    <a:pt x="802" y="449"/>
                    <a:pt x="794" y="440"/>
                  </a:cubicBezTo>
                  <a:cubicBezTo>
                    <a:pt x="771" y="440"/>
                    <a:pt x="740" y="440"/>
                    <a:pt x="717" y="431"/>
                  </a:cubicBezTo>
                  <a:cubicBezTo>
                    <a:pt x="694" y="431"/>
                    <a:pt x="694" y="423"/>
                    <a:pt x="678" y="405"/>
                  </a:cubicBezTo>
                  <a:cubicBezTo>
                    <a:pt x="663" y="371"/>
                    <a:pt x="640" y="362"/>
                    <a:pt x="624" y="336"/>
                  </a:cubicBezTo>
                  <a:cubicBezTo>
                    <a:pt x="617" y="336"/>
                    <a:pt x="601" y="302"/>
                    <a:pt x="594" y="293"/>
                  </a:cubicBezTo>
                  <a:cubicBezTo>
                    <a:pt x="586" y="276"/>
                    <a:pt x="624" y="267"/>
                    <a:pt x="594" y="250"/>
                  </a:cubicBezTo>
                  <a:cubicBezTo>
                    <a:pt x="586" y="250"/>
                    <a:pt x="578" y="233"/>
                    <a:pt x="570" y="233"/>
                  </a:cubicBezTo>
                  <a:cubicBezTo>
                    <a:pt x="555" y="233"/>
                    <a:pt x="547" y="207"/>
                    <a:pt x="540" y="190"/>
                  </a:cubicBezTo>
                  <a:cubicBezTo>
                    <a:pt x="532" y="164"/>
                    <a:pt x="532" y="172"/>
                    <a:pt x="501" y="172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6" name="path 196"/>
            <p:cNvSpPr/>
            <p:nvPr/>
          </p:nvSpPr>
          <p:spPr>
            <a:xfrm>
              <a:off x="0" y="161395"/>
              <a:ext cx="520959" cy="468845"/>
            </a:xfrm>
            <a:custGeom>
              <a:avLst/>
              <a:gdLst/>
              <a:ahLst/>
              <a:cxnLst/>
              <a:rect l="0" t="0" r="0" b="0"/>
              <a:pathLst>
                <a:path w="820" h="738">
                  <a:moveTo>
                    <a:pt x="504" y="178"/>
                  </a:moveTo>
                  <a:cubicBezTo>
                    <a:pt x="496" y="152"/>
                    <a:pt x="496" y="152"/>
                    <a:pt x="473" y="152"/>
                  </a:cubicBezTo>
                  <a:lnTo>
                    <a:pt x="403" y="152"/>
                  </a:lnTo>
                  <a:cubicBezTo>
                    <a:pt x="388" y="152"/>
                    <a:pt x="380" y="134"/>
                    <a:pt x="373" y="134"/>
                  </a:cubicBezTo>
                  <a:cubicBezTo>
                    <a:pt x="349" y="108"/>
                    <a:pt x="326" y="91"/>
                    <a:pt x="311" y="74"/>
                  </a:cubicBezTo>
                  <a:cubicBezTo>
                    <a:pt x="280" y="48"/>
                    <a:pt x="249" y="22"/>
                    <a:pt x="211" y="13"/>
                  </a:cubicBezTo>
                  <a:cubicBezTo>
                    <a:pt x="195" y="5"/>
                    <a:pt x="187" y="5"/>
                    <a:pt x="164" y="13"/>
                  </a:cubicBezTo>
                  <a:cubicBezTo>
                    <a:pt x="149" y="13"/>
                    <a:pt x="126" y="22"/>
                    <a:pt x="103" y="31"/>
                  </a:cubicBezTo>
                  <a:cubicBezTo>
                    <a:pt x="110" y="48"/>
                    <a:pt x="133" y="65"/>
                    <a:pt x="133" y="83"/>
                  </a:cubicBezTo>
                  <a:cubicBezTo>
                    <a:pt x="133" y="100"/>
                    <a:pt x="110" y="108"/>
                    <a:pt x="103" y="108"/>
                  </a:cubicBezTo>
                  <a:cubicBezTo>
                    <a:pt x="95" y="117"/>
                    <a:pt x="87" y="108"/>
                    <a:pt x="79" y="108"/>
                  </a:cubicBezTo>
                  <a:cubicBezTo>
                    <a:pt x="72" y="117"/>
                    <a:pt x="72" y="126"/>
                    <a:pt x="72" y="126"/>
                  </a:cubicBezTo>
                  <a:cubicBezTo>
                    <a:pt x="56" y="152"/>
                    <a:pt x="25" y="134"/>
                    <a:pt x="18" y="126"/>
                  </a:cubicBezTo>
                  <a:cubicBezTo>
                    <a:pt x="10" y="143"/>
                    <a:pt x="10" y="152"/>
                    <a:pt x="10" y="169"/>
                  </a:cubicBezTo>
                  <a:cubicBezTo>
                    <a:pt x="2" y="195"/>
                    <a:pt x="10" y="186"/>
                    <a:pt x="25" y="195"/>
                  </a:cubicBezTo>
                  <a:cubicBezTo>
                    <a:pt x="41" y="212"/>
                    <a:pt x="56" y="247"/>
                    <a:pt x="64" y="273"/>
                  </a:cubicBezTo>
                  <a:cubicBezTo>
                    <a:pt x="79" y="290"/>
                    <a:pt x="87" y="307"/>
                    <a:pt x="95" y="333"/>
                  </a:cubicBezTo>
                  <a:cubicBezTo>
                    <a:pt x="103" y="350"/>
                    <a:pt x="110" y="359"/>
                    <a:pt x="118" y="368"/>
                  </a:cubicBezTo>
                  <a:cubicBezTo>
                    <a:pt x="133" y="385"/>
                    <a:pt x="149" y="385"/>
                    <a:pt x="157" y="402"/>
                  </a:cubicBezTo>
                  <a:cubicBezTo>
                    <a:pt x="164" y="419"/>
                    <a:pt x="172" y="437"/>
                    <a:pt x="172" y="463"/>
                  </a:cubicBezTo>
                  <a:cubicBezTo>
                    <a:pt x="180" y="480"/>
                    <a:pt x="172" y="497"/>
                    <a:pt x="180" y="514"/>
                  </a:cubicBezTo>
                  <a:cubicBezTo>
                    <a:pt x="195" y="549"/>
                    <a:pt x="226" y="558"/>
                    <a:pt x="241" y="584"/>
                  </a:cubicBezTo>
                  <a:cubicBezTo>
                    <a:pt x="257" y="609"/>
                    <a:pt x="265" y="644"/>
                    <a:pt x="280" y="661"/>
                  </a:cubicBezTo>
                  <a:cubicBezTo>
                    <a:pt x="288" y="679"/>
                    <a:pt x="303" y="696"/>
                    <a:pt x="311" y="704"/>
                  </a:cubicBezTo>
                  <a:cubicBezTo>
                    <a:pt x="311" y="713"/>
                    <a:pt x="311" y="730"/>
                    <a:pt x="319" y="730"/>
                  </a:cubicBezTo>
                  <a:cubicBezTo>
                    <a:pt x="334" y="730"/>
                    <a:pt x="326" y="713"/>
                    <a:pt x="334" y="704"/>
                  </a:cubicBezTo>
                  <a:cubicBezTo>
                    <a:pt x="334" y="679"/>
                    <a:pt x="373" y="687"/>
                    <a:pt x="388" y="687"/>
                  </a:cubicBezTo>
                  <a:cubicBezTo>
                    <a:pt x="411" y="687"/>
                    <a:pt x="450" y="679"/>
                    <a:pt x="465" y="696"/>
                  </a:cubicBezTo>
                  <a:cubicBezTo>
                    <a:pt x="488" y="704"/>
                    <a:pt x="496" y="687"/>
                    <a:pt x="512" y="670"/>
                  </a:cubicBezTo>
                  <a:cubicBezTo>
                    <a:pt x="535" y="635"/>
                    <a:pt x="558" y="635"/>
                    <a:pt x="589" y="627"/>
                  </a:cubicBezTo>
                  <a:cubicBezTo>
                    <a:pt x="635" y="627"/>
                    <a:pt x="681" y="609"/>
                    <a:pt x="728" y="592"/>
                  </a:cubicBezTo>
                  <a:cubicBezTo>
                    <a:pt x="743" y="584"/>
                    <a:pt x="766" y="575"/>
                    <a:pt x="789" y="575"/>
                  </a:cubicBezTo>
                  <a:cubicBezTo>
                    <a:pt x="797" y="566"/>
                    <a:pt x="797" y="549"/>
                    <a:pt x="805" y="532"/>
                  </a:cubicBezTo>
                  <a:cubicBezTo>
                    <a:pt x="805" y="523"/>
                    <a:pt x="812" y="506"/>
                    <a:pt x="812" y="488"/>
                  </a:cubicBezTo>
                  <a:cubicBezTo>
                    <a:pt x="812" y="480"/>
                    <a:pt x="805" y="454"/>
                    <a:pt x="797" y="445"/>
                  </a:cubicBezTo>
                  <a:cubicBezTo>
                    <a:pt x="774" y="445"/>
                    <a:pt x="743" y="445"/>
                    <a:pt x="720" y="437"/>
                  </a:cubicBezTo>
                  <a:cubicBezTo>
                    <a:pt x="697" y="437"/>
                    <a:pt x="697" y="428"/>
                    <a:pt x="681" y="411"/>
                  </a:cubicBezTo>
                  <a:cubicBezTo>
                    <a:pt x="666" y="376"/>
                    <a:pt x="643" y="368"/>
                    <a:pt x="627" y="342"/>
                  </a:cubicBezTo>
                  <a:cubicBezTo>
                    <a:pt x="620" y="342"/>
                    <a:pt x="604" y="307"/>
                    <a:pt x="596" y="298"/>
                  </a:cubicBezTo>
                  <a:cubicBezTo>
                    <a:pt x="589" y="281"/>
                    <a:pt x="627" y="273"/>
                    <a:pt x="596" y="255"/>
                  </a:cubicBezTo>
                  <a:cubicBezTo>
                    <a:pt x="589" y="255"/>
                    <a:pt x="581" y="238"/>
                    <a:pt x="573" y="238"/>
                  </a:cubicBezTo>
                  <a:cubicBezTo>
                    <a:pt x="558" y="238"/>
                    <a:pt x="550" y="212"/>
                    <a:pt x="542" y="195"/>
                  </a:cubicBezTo>
                  <a:cubicBezTo>
                    <a:pt x="535" y="169"/>
                    <a:pt x="535" y="178"/>
                    <a:pt x="504" y="178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8" name="path 198"/>
            <p:cNvSpPr/>
            <p:nvPr/>
          </p:nvSpPr>
          <p:spPr>
            <a:xfrm>
              <a:off x="11779" y="131212"/>
              <a:ext cx="101879" cy="121234"/>
            </a:xfrm>
            <a:custGeom>
              <a:avLst/>
              <a:gdLst/>
              <a:ahLst/>
              <a:cxnLst/>
              <a:rect l="0" t="0" r="0" b="0"/>
              <a:pathLst>
                <a:path w="160" h="190">
                  <a:moveTo>
                    <a:pt x="38" y="190"/>
                  </a:moveTo>
                  <a:cubicBezTo>
                    <a:pt x="53" y="190"/>
                    <a:pt x="53" y="164"/>
                    <a:pt x="61" y="164"/>
                  </a:cubicBezTo>
                  <a:cubicBezTo>
                    <a:pt x="68" y="147"/>
                    <a:pt x="84" y="156"/>
                    <a:pt x="91" y="156"/>
                  </a:cubicBezTo>
                  <a:cubicBezTo>
                    <a:pt x="99" y="147"/>
                    <a:pt x="122" y="138"/>
                    <a:pt x="114" y="130"/>
                  </a:cubicBezTo>
                  <a:cubicBezTo>
                    <a:pt x="106" y="112"/>
                    <a:pt x="99" y="95"/>
                    <a:pt x="84" y="78"/>
                  </a:cubicBezTo>
                  <a:cubicBezTo>
                    <a:pt x="114" y="69"/>
                    <a:pt x="137" y="60"/>
                    <a:pt x="160" y="52"/>
                  </a:cubicBezTo>
                  <a:cubicBezTo>
                    <a:pt x="160" y="34"/>
                    <a:pt x="152" y="17"/>
                    <a:pt x="145" y="0"/>
                  </a:cubicBezTo>
                  <a:cubicBezTo>
                    <a:pt x="122" y="8"/>
                    <a:pt x="91" y="43"/>
                    <a:pt x="68" y="43"/>
                  </a:cubicBezTo>
                  <a:cubicBezTo>
                    <a:pt x="53" y="43"/>
                    <a:pt x="30" y="26"/>
                    <a:pt x="30" y="8"/>
                  </a:cubicBezTo>
                  <a:cubicBezTo>
                    <a:pt x="22" y="43"/>
                    <a:pt x="22" y="69"/>
                    <a:pt x="22" y="95"/>
                  </a:cubicBezTo>
                  <a:cubicBezTo>
                    <a:pt x="15" y="112"/>
                    <a:pt x="0" y="138"/>
                    <a:pt x="0" y="156"/>
                  </a:cubicBezTo>
                  <a:cubicBezTo>
                    <a:pt x="0" y="173"/>
                    <a:pt x="0" y="173"/>
                    <a:pt x="7" y="182"/>
                  </a:cubicBezTo>
                  <a:cubicBezTo>
                    <a:pt x="22" y="182"/>
                    <a:pt x="30" y="190"/>
                    <a:pt x="38" y="190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0" name="path 200"/>
            <p:cNvSpPr/>
            <p:nvPr/>
          </p:nvSpPr>
          <p:spPr>
            <a:xfrm>
              <a:off x="7016" y="126450"/>
              <a:ext cx="111404" cy="130759"/>
            </a:xfrm>
            <a:custGeom>
              <a:avLst/>
              <a:gdLst/>
              <a:ahLst/>
              <a:cxnLst/>
              <a:rect l="0" t="0" r="0" b="0"/>
              <a:pathLst>
                <a:path w="175" h="205">
                  <a:moveTo>
                    <a:pt x="45" y="198"/>
                  </a:moveTo>
                  <a:cubicBezTo>
                    <a:pt x="60" y="198"/>
                    <a:pt x="60" y="172"/>
                    <a:pt x="68" y="172"/>
                  </a:cubicBezTo>
                  <a:cubicBezTo>
                    <a:pt x="76" y="155"/>
                    <a:pt x="91" y="163"/>
                    <a:pt x="99" y="163"/>
                  </a:cubicBezTo>
                  <a:cubicBezTo>
                    <a:pt x="106" y="155"/>
                    <a:pt x="129" y="146"/>
                    <a:pt x="122" y="137"/>
                  </a:cubicBezTo>
                  <a:cubicBezTo>
                    <a:pt x="114" y="120"/>
                    <a:pt x="106" y="102"/>
                    <a:pt x="91" y="85"/>
                  </a:cubicBezTo>
                  <a:cubicBezTo>
                    <a:pt x="122" y="76"/>
                    <a:pt x="145" y="68"/>
                    <a:pt x="167" y="59"/>
                  </a:cubicBezTo>
                  <a:cubicBezTo>
                    <a:pt x="167" y="42"/>
                    <a:pt x="160" y="24"/>
                    <a:pt x="152" y="7"/>
                  </a:cubicBezTo>
                  <a:cubicBezTo>
                    <a:pt x="129" y="16"/>
                    <a:pt x="99" y="50"/>
                    <a:pt x="76" y="50"/>
                  </a:cubicBezTo>
                  <a:cubicBezTo>
                    <a:pt x="60" y="50"/>
                    <a:pt x="38" y="33"/>
                    <a:pt x="38" y="16"/>
                  </a:cubicBezTo>
                  <a:cubicBezTo>
                    <a:pt x="30" y="50"/>
                    <a:pt x="30" y="76"/>
                    <a:pt x="30" y="102"/>
                  </a:cubicBezTo>
                  <a:cubicBezTo>
                    <a:pt x="22" y="120"/>
                    <a:pt x="7" y="146"/>
                    <a:pt x="7" y="163"/>
                  </a:cubicBezTo>
                  <a:cubicBezTo>
                    <a:pt x="7" y="181"/>
                    <a:pt x="7" y="181"/>
                    <a:pt x="15" y="189"/>
                  </a:cubicBezTo>
                  <a:cubicBezTo>
                    <a:pt x="30" y="189"/>
                    <a:pt x="38" y="198"/>
                    <a:pt x="45" y="198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21600000">
            <a:off x="6707883" y="2932495"/>
            <a:ext cx="64321" cy="191275"/>
            <a:chOff x="0" y="0"/>
            <a:chExt cx="64321" cy="191275"/>
          </a:xfrm>
        </p:grpSpPr>
        <p:sp>
          <p:nvSpPr>
            <p:cNvPr id="202" name="path 202"/>
            <p:cNvSpPr/>
            <p:nvPr/>
          </p:nvSpPr>
          <p:spPr>
            <a:xfrm>
              <a:off x="15278" y="0"/>
              <a:ext cx="49043" cy="113974"/>
            </a:xfrm>
            <a:custGeom>
              <a:avLst/>
              <a:gdLst/>
              <a:ahLst/>
              <a:cxnLst/>
              <a:rect l="0" t="0" r="0" b="0"/>
              <a:pathLst>
                <a:path w="77" h="179">
                  <a:moveTo>
                    <a:pt x="68" y="24"/>
                  </a:moveTo>
                  <a:cubicBezTo>
                    <a:pt x="68" y="15"/>
                    <a:pt x="53" y="7"/>
                    <a:pt x="45" y="7"/>
                  </a:cubicBezTo>
                  <a:cubicBezTo>
                    <a:pt x="38" y="15"/>
                    <a:pt x="38" y="15"/>
                    <a:pt x="30" y="24"/>
                  </a:cubicBezTo>
                  <a:cubicBezTo>
                    <a:pt x="30" y="41"/>
                    <a:pt x="22" y="58"/>
                    <a:pt x="15" y="75"/>
                  </a:cubicBezTo>
                  <a:cubicBezTo>
                    <a:pt x="30" y="75"/>
                    <a:pt x="30" y="83"/>
                    <a:pt x="45" y="75"/>
                  </a:cubicBezTo>
                  <a:cubicBezTo>
                    <a:pt x="53" y="66"/>
                    <a:pt x="75" y="41"/>
                    <a:pt x="68" y="24"/>
                  </a:cubicBezTo>
                  <a:moveTo>
                    <a:pt x="7" y="136"/>
                  </a:moveTo>
                  <a:cubicBezTo>
                    <a:pt x="7" y="154"/>
                    <a:pt x="15" y="163"/>
                    <a:pt x="31" y="171"/>
                  </a:cubicBezTo>
                  <a:lnTo>
                    <a:pt x="31" y="119"/>
                  </a:lnTo>
                  <a:cubicBezTo>
                    <a:pt x="31" y="110"/>
                    <a:pt x="31" y="110"/>
                    <a:pt x="23" y="110"/>
                  </a:cubicBezTo>
                  <a:cubicBezTo>
                    <a:pt x="7" y="110"/>
                    <a:pt x="7" y="127"/>
                    <a:pt x="7" y="136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4" name="path 204"/>
            <p:cNvSpPr/>
            <p:nvPr/>
          </p:nvSpPr>
          <p:spPr>
            <a:xfrm>
              <a:off x="0" y="47664"/>
              <a:ext cx="40081" cy="143611"/>
            </a:xfrm>
            <a:custGeom>
              <a:avLst/>
              <a:gdLst/>
              <a:ahLst/>
              <a:cxnLst/>
              <a:rect l="0" t="0" r="0" b="0"/>
              <a:pathLst>
                <a:path w="63" h="226">
                  <a:moveTo>
                    <a:pt x="31" y="147"/>
                  </a:moveTo>
                  <a:cubicBezTo>
                    <a:pt x="31" y="139"/>
                    <a:pt x="39" y="130"/>
                    <a:pt x="47" y="113"/>
                  </a:cubicBezTo>
                  <a:cubicBezTo>
                    <a:pt x="55" y="95"/>
                    <a:pt x="47" y="104"/>
                    <a:pt x="39" y="86"/>
                  </a:cubicBezTo>
                  <a:cubicBezTo>
                    <a:pt x="23" y="69"/>
                    <a:pt x="31" y="26"/>
                    <a:pt x="55" y="34"/>
                  </a:cubicBezTo>
                  <a:cubicBezTo>
                    <a:pt x="63" y="8"/>
                    <a:pt x="63" y="8"/>
                    <a:pt x="47" y="0"/>
                  </a:cubicBezTo>
                  <a:cubicBezTo>
                    <a:pt x="31" y="0"/>
                    <a:pt x="23" y="43"/>
                    <a:pt x="15" y="60"/>
                  </a:cubicBezTo>
                  <a:cubicBezTo>
                    <a:pt x="7" y="69"/>
                    <a:pt x="0" y="78"/>
                    <a:pt x="0" y="95"/>
                  </a:cubicBezTo>
                  <a:cubicBezTo>
                    <a:pt x="0" y="104"/>
                    <a:pt x="7" y="121"/>
                    <a:pt x="7" y="139"/>
                  </a:cubicBezTo>
                  <a:cubicBezTo>
                    <a:pt x="7" y="165"/>
                    <a:pt x="15" y="191"/>
                    <a:pt x="15" y="226"/>
                  </a:cubicBezTo>
                  <a:lnTo>
                    <a:pt x="15" y="217"/>
                  </a:lnTo>
                  <a:cubicBezTo>
                    <a:pt x="23" y="200"/>
                    <a:pt x="23" y="173"/>
                    <a:pt x="31" y="147"/>
                  </a:cubicBezTo>
                  <a:cubicBezTo>
                    <a:pt x="31" y="139"/>
                    <a:pt x="31" y="156"/>
                    <a:pt x="31" y="147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06" name="path 206"/>
          <p:cNvSpPr/>
          <p:nvPr/>
        </p:nvSpPr>
        <p:spPr>
          <a:xfrm>
            <a:off x="6703121" y="2975396"/>
            <a:ext cx="47883" cy="153136"/>
          </a:xfrm>
          <a:custGeom>
            <a:avLst/>
            <a:gdLst/>
            <a:ahLst/>
            <a:cxnLst/>
            <a:rect l="0" t="0" r="0" b="0"/>
            <a:pathLst>
              <a:path w="75" h="241">
                <a:moveTo>
                  <a:pt x="39" y="155"/>
                </a:moveTo>
                <a:cubicBezTo>
                  <a:pt x="39" y="146"/>
                  <a:pt x="46" y="137"/>
                  <a:pt x="54" y="120"/>
                </a:cubicBezTo>
                <a:cubicBezTo>
                  <a:pt x="62" y="103"/>
                  <a:pt x="54" y="111"/>
                  <a:pt x="46" y="94"/>
                </a:cubicBezTo>
                <a:cubicBezTo>
                  <a:pt x="31" y="77"/>
                  <a:pt x="39" y="33"/>
                  <a:pt x="62" y="42"/>
                </a:cubicBezTo>
                <a:cubicBezTo>
                  <a:pt x="70" y="16"/>
                  <a:pt x="70" y="16"/>
                  <a:pt x="54" y="7"/>
                </a:cubicBezTo>
                <a:cubicBezTo>
                  <a:pt x="39" y="7"/>
                  <a:pt x="31" y="51"/>
                  <a:pt x="23" y="68"/>
                </a:cubicBezTo>
                <a:cubicBezTo>
                  <a:pt x="15" y="77"/>
                  <a:pt x="7" y="85"/>
                  <a:pt x="7" y="103"/>
                </a:cubicBezTo>
                <a:cubicBezTo>
                  <a:pt x="7" y="111"/>
                  <a:pt x="15" y="129"/>
                  <a:pt x="15" y="146"/>
                </a:cubicBezTo>
                <a:cubicBezTo>
                  <a:pt x="15" y="172"/>
                  <a:pt x="23" y="198"/>
                  <a:pt x="23" y="233"/>
                </a:cubicBezTo>
                <a:lnTo>
                  <a:pt x="23" y="224"/>
                </a:lnTo>
                <a:cubicBezTo>
                  <a:pt x="31" y="207"/>
                  <a:pt x="31" y="181"/>
                  <a:pt x="39" y="155"/>
                </a:cubicBezTo>
                <a:cubicBezTo>
                  <a:pt x="39" y="146"/>
                  <a:pt x="39" y="164"/>
                  <a:pt x="39" y="155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22" name="group 22"/>
          <p:cNvGrpSpPr/>
          <p:nvPr/>
        </p:nvGrpSpPr>
        <p:grpSpPr>
          <a:xfrm rot="21600000">
            <a:off x="6909795" y="3189891"/>
            <a:ext cx="432655" cy="392867"/>
            <a:chOff x="0" y="0"/>
            <a:chExt cx="432655" cy="392867"/>
          </a:xfrm>
        </p:grpSpPr>
        <p:sp>
          <p:nvSpPr>
            <p:cNvPr id="208" name="path 208"/>
            <p:cNvSpPr/>
            <p:nvPr/>
          </p:nvSpPr>
          <p:spPr>
            <a:xfrm>
              <a:off x="3533" y="208061"/>
              <a:ext cx="260566" cy="184645"/>
            </a:xfrm>
            <a:custGeom>
              <a:avLst/>
              <a:gdLst/>
              <a:ahLst/>
              <a:cxnLst/>
              <a:rect l="0" t="0" r="0" b="0"/>
              <a:pathLst>
                <a:path w="410" h="290">
                  <a:moveTo>
                    <a:pt x="363" y="0"/>
                  </a:moveTo>
                  <a:cubicBezTo>
                    <a:pt x="340" y="8"/>
                    <a:pt x="317" y="17"/>
                    <a:pt x="294" y="17"/>
                  </a:cubicBezTo>
                  <a:cubicBezTo>
                    <a:pt x="270" y="25"/>
                    <a:pt x="240" y="17"/>
                    <a:pt x="216" y="34"/>
                  </a:cubicBezTo>
                  <a:cubicBezTo>
                    <a:pt x="201" y="51"/>
                    <a:pt x="193" y="68"/>
                    <a:pt x="178" y="85"/>
                  </a:cubicBezTo>
                  <a:cubicBezTo>
                    <a:pt x="170" y="94"/>
                    <a:pt x="147" y="76"/>
                    <a:pt x="131" y="76"/>
                  </a:cubicBezTo>
                  <a:lnTo>
                    <a:pt x="69" y="76"/>
                  </a:lnTo>
                  <a:cubicBezTo>
                    <a:pt x="46" y="76"/>
                    <a:pt x="23" y="68"/>
                    <a:pt x="23" y="102"/>
                  </a:cubicBezTo>
                  <a:cubicBezTo>
                    <a:pt x="15" y="119"/>
                    <a:pt x="7" y="111"/>
                    <a:pt x="7" y="128"/>
                  </a:cubicBezTo>
                  <a:cubicBezTo>
                    <a:pt x="0" y="145"/>
                    <a:pt x="0" y="162"/>
                    <a:pt x="7" y="179"/>
                  </a:cubicBezTo>
                  <a:cubicBezTo>
                    <a:pt x="7" y="196"/>
                    <a:pt x="15" y="222"/>
                    <a:pt x="23" y="239"/>
                  </a:cubicBezTo>
                  <a:cubicBezTo>
                    <a:pt x="23" y="248"/>
                    <a:pt x="23" y="265"/>
                    <a:pt x="30" y="273"/>
                  </a:cubicBezTo>
                  <a:cubicBezTo>
                    <a:pt x="38" y="290"/>
                    <a:pt x="77" y="282"/>
                    <a:pt x="92" y="273"/>
                  </a:cubicBezTo>
                  <a:cubicBezTo>
                    <a:pt x="100" y="265"/>
                    <a:pt x="108" y="256"/>
                    <a:pt x="123" y="248"/>
                  </a:cubicBezTo>
                  <a:lnTo>
                    <a:pt x="162" y="248"/>
                  </a:lnTo>
                  <a:cubicBezTo>
                    <a:pt x="170" y="239"/>
                    <a:pt x="178" y="230"/>
                    <a:pt x="185" y="222"/>
                  </a:cubicBezTo>
                  <a:cubicBezTo>
                    <a:pt x="209" y="213"/>
                    <a:pt x="224" y="213"/>
                    <a:pt x="247" y="205"/>
                  </a:cubicBezTo>
                  <a:cubicBezTo>
                    <a:pt x="270" y="196"/>
                    <a:pt x="294" y="188"/>
                    <a:pt x="317" y="179"/>
                  </a:cubicBezTo>
                  <a:cubicBezTo>
                    <a:pt x="332" y="171"/>
                    <a:pt x="363" y="162"/>
                    <a:pt x="363" y="145"/>
                  </a:cubicBezTo>
                  <a:cubicBezTo>
                    <a:pt x="371" y="119"/>
                    <a:pt x="410" y="119"/>
                    <a:pt x="402" y="102"/>
                  </a:cubicBezTo>
                  <a:cubicBezTo>
                    <a:pt x="387" y="68"/>
                    <a:pt x="379" y="34"/>
                    <a:pt x="363" y="0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0" name="path 210"/>
            <p:cNvSpPr/>
            <p:nvPr/>
          </p:nvSpPr>
          <p:spPr>
            <a:xfrm>
              <a:off x="0" y="203299"/>
              <a:ext cx="264585" cy="189568"/>
            </a:xfrm>
            <a:custGeom>
              <a:avLst/>
              <a:gdLst/>
              <a:ahLst/>
              <a:cxnLst/>
              <a:rect l="0" t="0" r="0" b="0"/>
              <a:pathLst>
                <a:path w="416" h="298">
                  <a:moveTo>
                    <a:pt x="369" y="7"/>
                  </a:moveTo>
                  <a:cubicBezTo>
                    <a:pt x="346" y="16"/>
                    <a:pt x="322" y="24"/>
                    <a:pt x="299" y="24"/>
                  </a:cubicBezTo>
                  <a:cubicBezTo>
                    <a:pt x="276" y="33"/>
                    <a:pt x="245" y="24"/>
                    <a:pt x="222" y="41"/>
                  </a:cubicBezTo>
                  <a:cubicBezTo>
                    <a:pt x="206" y="58"/>
                    <a:pt x="199" y="75"/>
                    <a:pt x="183" y="93"/>
                  </a:cubicBezTo>
                  <a:cubicBezTo>
                    <a:pt x="175" y="101"/>
                    <a:pt x="152" y="84"/>
                    <a:pt x="137" y="84"/>
                  </a:cubicBezTo>
                  <a:lnTo>
                    <a:pt x="75" y="84"/>
                  </a:lnTo>
                  <a:cubicBezTo>
                    <a:pt x="52" y="84"/>
                    <a:pt x="28" y="75"/>
                    <a:pt x="28" y="110"/>
                  </a:cubicBezTo>
                  <a:cubicBezTo>
                    <a:pt x="21" y="127"/>
                    <a:pt x="13" y="118"/>
                    <a:pt x="13" y="135"/>
                  </a:cubicBezTo>
                  <a:cubicBezTo>
                    <a:pt x="5" y="152"/>
                    <a:pt x="5" y="170"/>
                    <a:pt x="13" y="187"/>
                  </a:cubicBezTo>
                  <a:cubicBezTo>
                    <a:pt x="13" y="204"/>
                    <a:pt x="21" y="229"/>
                    <a:pt x="28" y="246"/>
                  </a:cubicBezTo>
                  <a:cubicBezTo>
                    <a:pt x="28" y="255"/>
                    <a:pt x="28" y="272"/>
                    <a:pt x="36" y="281"/>
                  </a:cubicBezTo>
                  <a:cubicBezTo>
                    <a:pt x="44" y="298"/>
                    <a:pt x="82" y="289"/>
                    <a:pt x="98" y="281"/>
                  </a:cubicBezTo>
                  <a:cubicBezTo>
                    <a:pt x="106" y="272"/>
                    <a:pt x="113" y="264"/>
                    <a:pt x="129" y="255"/>
                  </a:cubicBezTo>
                  <a:lnTo>
                    <a:pt x="168" y="255"/>
                  </a:lnTo>
                  <a:cubicBezTo>
                    <a:pt x="175" y="246"/>
                    <a:pt x="183" y="238"/>
                    <a:pt x="191" y="229"/>
                  </a:cubicBezTo>
                  <a:cubicBezTo>
                    <a:pt x="214" y="221"/>
                    <a:pt x="230" y="221"/>
                    <a:pt x="253" y="212"/>
                  </a:cubicBezTo>
                  <a:cubicBezTo>
                    <a:pt x="276" y="204"/>
                    <a:pt x="299" y="195"/>
                    <a:pt x="322" y="187"/>
                  </a:cubicBezTo>
                  <a:cubicBezTo>
                    <a:pt x="338" y="178"/>
                    <a:pt x="369" y="170"/>
                    <a:pt x="369" y="152"/>
                  </a:cubicBezTo>
                  <a:cubicBezTo>
                    <a:pt x="377" y="127"/>
                    <a:pt x="415" y="127"/>
                    <a:pt x="408" y="110"/>
                  </a:cubicBezTo>
                  <a:cubicBezTo>
                    <a:pt x="392" y="75"/>
                    <a:pt x="384" y="41"/>
                    <a:pt x="369" y="7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2" name="path 212"/>
            <p:cNvSpPr/>
            <p:nvPr/>
          </p:nvSpPr>
          <p:spPr>
            <a:xfrm>
              <a:off x="234032" y="4762"/>
              <a:ext cx="198622" cy="268579"/>
            </a:xfrm>
            <a:custGeom>
              <a:avLst/>
              <a:gdLst/>
              <a:ahLst/>
              <a:cxnLst/>
              <a:rect l="0" t="0" r="0" b="0"/>
              <a:pathLst>
                <a:path w="312" h="422">
                  <a:moveTo>
                    <a:pt x="300" y="164"/>
                  </a:moveTo>
                  <a:cubicBezTo>
                    <a:pt x="277" y="164"/>
                    <a:pt x="269" y="138"/>
                    <a:pt x="261" y="120"/>
                  </a:cubicBezTo>
                  <a:cubicBezTo>
                    <a:pt x="254" y="112"/>
                    <a:pt x="223" y="112"/>
                    <a:pt x="215" y="103"/>
                  </a:cubicBezTo>
                  <a:cubicBezTo>
                    <a:pt x="192" y="94"/>
                    <a:pt x="184" y="77"/>
                    <a:pt x="169" y="51"/>
                  </a:cubicBezTo>
                  <a:cubicBezTo>
                    <a:pt x="169" y="43"/>
                    <a:pt x="161" y="34"/>
                    <a:pt x="161" y="25"/>
                  </a:cubicBezTo>
                  <a:lnTo>
                    <a:pt x="169" y="0"/>
                  </a:lnTo>
                  <a:cubicBezTo>
                    <a:pt x="161" y="0"/>
                    <a:pt x="138" y="34"/>
                    <a:pt x="130" y="43"/>
                  </a:cubicBezTo>
                  <a:cubicBezTo>
                    <a:pt x="115" y="60"/>
                    <a:pt x="100" y="86"/>
                    <a:pt x="76" y="86"/>
                  </a:cubicBezTo>
                  <a:cubicBezTo>
                    <a:pt x="61" y="94"/>
                    <a:pt x="53" y="86"/>
                    <a:pt x="38" y="86"/>
                  </a:cubicBezTo>
                  <a:cubicBezTo>
                    <a:pt x="23" y="94"/>
                    <a:pt x="7" y="112"/>
                    <a:pt x="0" y="94"/>
                  </a:cubicBezTo>
                  <a:cubicBezTo>
                    <a:pt x="7" y="120"/>
                    <a:pt x="15" y="146"/>
                    <a:pt x="38" y="146"/>
                  </a:cubicBezTo>
                  <a:cubicBezTo>
                    <a:pt x="53" y="146"/>
                    <a:pt x="115" y="146"/>
                    <a:pt x="123" y="164"/>
                  </a:cubicBezTo>
                  <a:cubicBezTo>
                    <a:pt x="146" y="198"/>
                    <a:pt x="130" y="233"/>
                    <a:pt x="123" y="276"/>
                  </a:cubicBezTo>
                  <a:cubicBezTo>
                    <a:pt x="115" y="284"/>
                    <a:pt x="84" y="293"/>
                    <a:pt x="84" y="293"/>
                  </a:cubicBezTo>
                  <a:cubicBezTo>
                    <a:pt x="53" y="302"/>
                    <a:pt x="23" y="310"/>
                    <a:pt x="0" y="319"/>
                  </a:cubicBezTo>
                  <a:cubicBezTo>
                    <a:pt x="15" y="353"/>
                    <a:pt x="30" y="388"/>
                    <a:pt x="38" y="422"/>
                  </a:cubicBezTo>
                  <a:cubicBezTo>
                    <a:pt x="61" y="414"/>
                    <a:pt x="84" y="414"/>
                    <a:pt x="107" y="414"/>
                  </a:cubicBezTo>
                  <a:cubicBezTo>
                    <a:pt x="138" y="405"/>
                    <a:pt x="115" y="397"/>
                    <a:pt x="130" y="379"/>
                  </a:cubicBezTo>
                  <a:cubicBezTo>
                    <a:pt x="146" y="371"/>
                    <a:pt x="169" y="379"/>
                    <a:pt x="177" y="362"/>
                  </a:cubicBezTo>
                  <a:cubicBezTo>
                    <a:pt x="192" y="345"/>
                    <a:pt x="192" y="336"/>
                    <a:pt x="215" y="328"/>
                  </a:cubicBezTo>
                  <a:cubicBezTo>
                    <a:pt x="230" y="319"/>
                    <a:pt x="223" y="293"/>
                    <a:pt x="223" y="276"/>
                  </a:cubicBezTo>
                  <a:cubicBezTo>
                    <a:pt x="215" y="258"/>
                    <a:pt x="230" y="258"/>
                    <a:pt x="246" y="258"/>
                  </a:cubicBezTo>
                  <a:cubicBezTo>
                    <a:pt x="269" y="250"/>
                    <a:pt x="269" y="224"/>
                    <a:pt x="284" y="207"/>
                  </a:cubicBezTo>
                  <a:cubicBezTo>
                    <a:pt x="292" y="198"/>
                    <a:pt x="315" y="172"/>
                    <a:pt x="300" y="164"/>
                  </a:cubicBezTo>
                  <a:cubicBezTo>
                    <a:pt x="292" y="164"/>
                    <a:pt x="307" y="172"/>
                    <a:pt x="300" y="164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4" name="path 214"/>
            <p:cNvSpPr/>
            <p:nvPr/>
          </p:nvSpPr>
          <p:spPr>
            <a:xfrm>
              <a:off x="229269" y="0"/>
              <a:ext cx="203385" cy="278104"/>
            </a:xfrm>
            <a:custGeom>
              <a:avLst/>
              <a:gdLst/>
              <a:ahLst/>
              <a:cxnLst/>
              <a:rect l="0" t="0" r="0" b="0"/>
              <a:pathLst>
                <a:path w="320" h="437">
                  <a:moveTo>
                    <a:pt x="307" y="171"/>
                  </a:moveTo>
                  <a:cubicBezTo>
                    <a:pt x="284" y="171"/>
                    <a:pt x="276" y="145"/>
                    <a:pt x="269" y="128"/>
                  </a:cubicBezTo>
                  <a:cubicBezTo>
                    <a:pt x="261" y="119"/>
                    <a:pt x="230" y="119"/>
                    <a:pt x="223" y="111"/>
                  </a:cubicBezTo>
                  <a:cubicBezTo>
                    <a:pt x="199" y="102"/>
                    <a:pt x="192" y="85"/>
                    <a:pt x="176" y="59"/>
                  </a:cubicBezTo>
                  <a:cubicBezTo>
                    <a:pt x="176" y="50"/>
                    <a:pt x="169" y="42"/>
                    <a:pt x="169" y="33"/>
                  </a:cubicBezTo>
                  <a:lnTo>
                    <a:pt x="176" y="7"/>
                  </a:lnTo>
                  <a:cubicBezTo>
                    <a:pt x="169" y="7"/>
                    <a:pt x="146" y="42"/>
                    <a:pt x="138" y="50"/>
                  </a:cubicBezTo>
                  <a:cubicBezTo>
                    <a:pt x="122" y="67"/>
                    <a:pt x="107" y="93"/>
                    <a:pt x="84" y="93"/>
                  </a:cubicBezTo>
                  <a:cubicBezTo>
                    <a:pt x="69" y="102"/>
                    <a:pt x="61" y="93"/>
                    <a:pt x="45" y="93"/>
                  </a:cubicBezTo>
                  <a:cubicBezTo>
                    <a:pt x="30" y="102"/>
                    <a:pt x="15" y="119"/>
                    <a:pt x="7" y="102"/>
                  </a:cubicBezTo>
                  <a:cubicBezTo>
                    <a:pt x="15" y="128"/>
                    <a:pt x="22" y="154"/>
                    <a:pt x="45" y="154"/>
                  </a:cubicBezTo>
                  <a:cubicBezTo>
                    <a:pt x="61" y="154"/>
                    <a:pt x="122" y="154"/>
                    <a:pt x="130" y="171"/>
                  </a:cubicBezTo>
                  <a:cubicBezTo>
                    <a:pt x="153" y="206"/>
                    <a:pt x="138" y="240"/>
                    <a:pt x="130" y="283"/>
                  </a:cubicBezTo>
                  <a:cubicBezTo>
                    <a:pt x="122" y="292"/>
                    <a:pt x="92" y="300"/>
                    <a:pt x="92" y="300"/>
                  </a:cubicBezTo>
                  <a:cubicBezTo>
                    <a:pt x="61" y="309"/>
                    <a:pt x="30" y="318"/>
                    <a:pt x="7" y="326"/>
                  </a:cubicBezTo>
                  <a:cubicBezTo>
                    <a:pt x="22" y="361"/>
                    <a:pt x="38" y="395"/>
                    <a:pt x="45" y="430"/>
                  </a:cubicBezTo>
                  <a:cubicBezTo>
                    <a:pt x="69" y="421"/>
                    <a:pt x="92" y="421"/>
                    <a:pt x="115" y="421"/>
                  </a:cubicBezTo>
                  <a:cubicBezTo>
                    <a:pt x="146" y="413"/>
                    <a:pt x="122" y="404"/>
                    <a:pt x="138" y="387"/>
                  </a:cubicBezTo>
                  <a:cubicBezTo>
                    <a:pt x="153" y="378"/>
                    <a:pt x="176" y="387"/>
                    <a:pt x="184" y="370"/>
                  </a:cubicBezTo>
                  <a:cubicBezTo>
                    <a:pt x="199" y="352"/>
                    <a:pt x="199" y="344"/>
                    <a:pt x="223" y="335"/>
                  </a:cubicBezTo>
                  <a:cubicBezTo>
                    <a:pt x="238" y="326"/>
                    <a:pt x="230" y="300"/>
                    <a:pt x="230" y="283"/>
                  </a:cubicBezTo>
                  <a:cubicBezTo>
                    <a:pt x="223" y="266"/>
                    <a:pt x="238" y="266"/>
                    <a:pt x="253" y="266"/>
                  </a:cubicBezTo>
                  <a:cubicBezTo>
                    <a:pt x="276" y="257"/>
                    <a:pt x="276" y="231"/>
                    <a:pt x="292" y="214"/>
                  </a:cubicBezTo>
                  <a:cubicBezTo>
                    <a:pt x="300" y="206"/>
                    <a:pt x="323" y="180"/>
                    <a:pt x="307" y="171"/>
                  </a:cubicBezTo>
                  <a:cubicBezTo>
                    <a:pt x="300" y="171"/>
                    <a:pt x="315" y="180"/>
                    <a:pt x="307" y="171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group 24"/>
          <p:cNvGrpSpPr/>
          <p:nvPr/>
        </p:nvGrpSpPr>
        <p:grpSpPr>
          <a:xfrm rot="21600000">
            <a:off x="5472346" y="2850431"/>
            <a:ext cx="1574357" cy="986629"/>
            <a:chOff x="0" y="0"/>
            <a:chExt cx="1574357" cy="986629"/>
          </a:xfrm>
        </p:grpSpPr>
        <p:sp>
          <p:nvSpPr>
            <p:cNvPr id="216" name="path 216"/>
            <p:cNvSpPr/>
            <p:nvPr/>
          </p:nvSpPr>
          <p:spPr>
            <a:xfrm>
              <a:off x="421563" y="420691"/>
              <a:ext cx="570112" cy="449503"/>
            </a:xfrm>
            <a:custGeom>
              <a:avLst/>
              <a:gdLst/>
              <a:ahLst/>
              <a:cxnLst/>
              <a:rect l="0" t="0" r="0" b="0"/>
              <a:pathLst>
                <a:path w="897" h="707">
                  <a:moveTo>
                    <a:pt x="612" y="699"/>
                  </a:moveTo>
                  <a:cubicBezTo>
                    <a:pt x="620" y="690"/>
                    <a:pt x="627" y="707"/>
                    <a:pt x="635" y="707"/>
                  </a:cubicBezTo>
                  <a:cubicBezTo>
                    <a:pt x="651" y="699"/>
                    <a:pt x="666" y="690"/>
                    <a:pt x="681" y="681"/>
                  </a:cubicBezTo>
                  <a:cubicBezTo>
                    <a:pt x="689" y="681"/>
                    <a:pt x="712" y="673"/>
                    <a:pt x="712" y="656"/>
                  </a:cubicBezTo>
                  <a:cubicBezTo>
                    <a:pt x="712" y="638"/>
                    <a:pt x="720" y="647"/>
                    <a:pt x="735" y="638"/>
                  </a:cubicBezTo>
                  <a:cubicBezTo>
                    <a:pt x="759" y="638"/>
                    <a:pt x="789" y="612"/>
                    <a:pt x="805" y="587"/>
                  </a:cubicBezTo>
                  <a:cubicBezTo>
                    <a:pt x="812" y="578"/>
                    <a:pt x="812" y="569"/>
                    <a:pt x="820" y="561"/>
                  </a:cubicBezTo>
                  <a:cubicBezTo>
                    <a:pt x="828" y="552"/>
                    <a:pt x="843" y="552"/>
                    <a:pt x="859" y="552"/>
                  </a:cubicBezTo>
                  <a:cubicBezTo>
                    <a:pt x="859" y="535"/>
                    <a:pt x="843" y="526"/>
                    <a:pt x="836" y="509"/>
                  </a:cubicBezTo>
                  <a:cubicBezTo>
                    <a:pt x="836" y="500"/>
                    <a:pt x="843" y="474"/>
                    <a:pt x="820" y="474"/>
                  </a:cubicBezTo>
                  <a:cubicBezTo>
                    <a:pt x="812" y="474"/>
                    <a:pt x="836" y="457"/>
                    <a:pt x="828" y="448"/>
                  </a:cubicBezTo>
                  <a:cubicBezTo>
                    <a:pt x="828" y="422"/>
                    <a:pt x="836" y="414"/>
                    <a:pt x="843" y="397"/>
                  </a:cubicBezTo>
                  <a:cubicBezTo>
                    <a:pt x="843" y="379"/>
                    <a:pt x="859" y="379"/>
                    <a:pt x="859" y="362"/>
                  </a:cubicBezTo>
                  <a:cubicBezTo>
                    <a:pt x="859" y="353"/>
                    <a:pt x="866" y="345"/>
                    <a:pt x="874" y="345"/>
                  </a:cubicBezTo>
                  <a:cubicBezTo>
                    <a:pt x="897" y="345"/>
                    <a:pt x="897" y="345"/>
                    <a:pt x="897" y="328"/>
                  </a:cubicBezTo>
                  <a:lnTo>
                    <a:pt x="897" y="181"/>
                  </a:lnTo>
                  <a:cubicBezTo>
                    <a:pt x="897" y="164"/>
                    <a:pt x="866" y="155"/>
                    <a:pt x="851" y="146"/>
                  </a:cubicBezTo>
                  <a:cubicBezTo>
                    <a:pt x="774" y="103"/>
                    <a:pt x="697" y="51"/>
                    <a:pt x="620" y="8"/>
                  </a:cubicBezTo>
                  <a:cubicBezTo>
                    <a:pt x="612" y="8"/>
                    <a:pt x="612" y="0"/>
                    <a:pt x="604" y="0"/>
                  </a:cubicBezTo>
                  <a:cubicBezTo>
                    <a:pt x="597" y="8"/>
                    <a:pt x="581" y="17"/>
                    <a:pt x="573" y="17"/>
                  </a:cubicBezTo>
                  <a:cubicBezTo>
                    <a:pt x="566" y="25"/>
                    <a:pt x="550" y="43"/>
                    <a:pt x="543" y="43"/>
                  </a:cubicBezTo>
                  <a:cubicBezTo>
                    <a:pt x="535" y="43"/>
                    <a:pt x="527" y="25"/>
                    <a:pt x="512" y="17"/>
                  </a:cubicBezTo>
                  <a:cubicBezTo>
                    <a:pt x="504" y="8"/>
                    <a:pt x="496" y="8"/>
                    <a:pt x="489" y="8"/>
                  </a:cubicBezTo>
                  <a:cubicBezTo>
                    <a:pt x="473" y="0"/>
                    <a:pt x="465" y="0"/>
                    <a:pt x="450" y="8"/>
                  </a:cubicBezTo>
                  <a:cubicBezTo>
                    <a:pt x="396" y="43"/>
                    <a:pt x="342" y="86"/>
                    <a:pt x="288" y="120"/>
                  </a:cubicBezTo>
                  <a:cubicBezTo>
                    <a:pt x="265" y="138"/>
                    <a:pt x="242" y="155"/>
                    <a:pt x="219" y="181"/>
                  </a:cubicBezTo>
                  <a:cubicBezTo>
                    <a:pt x="211" y="189"/>
                    <a:pt x="203" y="189"/>
                    <a:pt x="196" y="189"/>
                  </a:cubicBezTo>
                  <a:cubicBezTo>
                    <a:pt x="172" y="189"/>
                    <a:pt x="165" y="189"/>
                    <a:pt x="165" y="215"/>
                  </a:cubicBezTo>
                  <a:lnTo>
                    <a:pt x="165" y="293"/>
                  </a:lnTo>
                  <a:cubicBezTo>
                    <a:pt x="165" y="319"/>
                    <a:pt x="157" y="345"/>
                    <a:pt x="142" y="362"/>
                  </a:cubicBezTo>
                  <a:cubicBezTo>
                    <a:pt x="134" y="371"/>
                    <a:pt x="111" y="371"/>
                    <a:pt x="103" y="371"/>
                  </a:cubicBezTo>
                  <a:lnTo>
                    <a:pt x="57" y="371"/>
                  </a:lnTo>
                  <a:cubicBezTo>
                    <a:pt x="41" y="371"/>
                    <a:pt x="26" y="379"/>
                    <a:pt x="11" y="379"/>
                  </a:cubicBezTo>
                  <a:cubicBezTo>
                    <a:pt x="-4" y="379"/>
                    <a:pt x="34" y="440"/>
                    <a:pt x="34" y="440"/>
                  </a:cubicBezTo>
                  <a:cubicBezTo>
                    <a:pt x="41" y="466"/>
                    <a:pt x="49" y="483"/>
                    <a:pt x="72" y="492"/>
                  </a:cubicBezTo>
                  <a:lnTo>
                    <a:pt x="80" y="483"/>
                  </a:lnTo>
                  <a:cubicBezTo>
                    <a:pt x="88" y="492"/>
                    <a:pt x="88" y="517"/>
                    <a:pt x="103" y="500"/>
                  </a:cubicBezTo>
                  <a:cubicBezTo>
                    <a:pt x="118" y="483"/>
                    <a:pt x="134" y="526"/>
                    <a:pt x="142" y="535"/>
                  </a:cubicBezTo>
                  <a:cubicBezTo>
                    <a:pt x="142" y="526"/>
                    <a:pt x="149" y="509"/>
                    <a:pt x="149" y="500"/>
                  </a:cubicBezTo>
                  <a:cubicBezTo>
                    <a:pt x="149" y="492"/>
                    <a:pt x="157" y="483"/>
                    <a:pt x="157" y="474"/>
                  </a:cubicBezTo>
                  <a:cubicBezTo>
                    <a:pt x="165" y="448"/>
                    <a:pt x="165" y="448"/>
                    <a:pt x="188" y="440"/>
                  </a:cubicBezTo>
                  <a:cubicBezTo>
                    <a:pt x="196" y="431"/>
                    <a:pt x="203" y="431"/>
                    <a:pt x="211" y="431"/>
                  </a:cubicBezTo>
                  <a:cubicBezTo>
                    <a:pt x="219" y="422"/>
                    <a:pt x="226" y="440"/>
                    <a:pt x="234" y="440"/>
                  </a:cubicBezTo>
                  <a:cubicBezTo>
                    <a:pt x="250" y="440"/>
                    <a:pt x="257" y="448"/>
                    <a:pt x="265" y="457"/>
                  </a:cubicBezTo>
                  <a:cubicBezTo>
                    <a:pt x="273" y="466"/>
                    <a:pt x="280" y="466"/>
                    <a:pt x="296" y="466"/>
                  </a:cubicBezTo>
                  <a:cubicBezTo>
                    <a:pt x="319" y="448"/>
                    <a:pt x="327" y="474"/>
                    <a:pt x="350" y="474"/>
                  </a:cubicBezTo>
                  <a:cubicBezTo>
                    <a:pt x="373" y="474"/>
                    <a:pt x="396" y="457"/>
                    <a:pt x="419" y="457"/>
                  </a:cubicBezTo>
                  <a:cubicBezTo>
                    <a:pt x="435" y="457"/>
                    <a:pt x="465" y="466"/>
                    <a:pt x="489" y="457"/>
                  </a:cubicBezTo>
                  <a:cubicBezTo>
                    <a:pt x="496" y="457"/>
                    <a:pt x="504" y="448"/>
                    <a:pt x="512" y="440"/>
                  </a:cubicBezTo>
                  <a:cubicBezTo>
                    <a:pt x="527" y="431"/>
                    <a:pt x="519" y="422"/>
                    <a:pt x="519" y="405"/>
                  </a:cubicBezTo>
                  <a:cubicBezTo>
                    <a:pt x="519" y="362"/>
                    <a:pt x="558" y="336"/>
                    <a:pt x="589" y="302"/>
                  </a:cubicBezTo>
                  <a:cubicBezTo>
                    <a:pt x="597" y="293"/>
                    <a:pt x="589" y="276"/>
                    <a:pt x="589" y="267"/>
                  </a:cubicBezTo>
                  <a:lnTo>
                    <a:pt x="589" y="198"/>
                  </a:lnTo>
                  <a:cubicBezTo>
                    <a:pt x="597" y="181"/>
                    <a:pt x="604" y="155"/>
                    <a:pt x="604" y="138"/>
                  </a:cubicBezTo>
                  <a:cubicBezTo>
                    <a:pt x="597" y="120"/>
                    <a:pt x="589" y="103"/>
                    <a:pt x="581" y="94"/>
                  </a:cubicBezTo>
                  <a:cubicBezTo>
                    <a:pt x="566" y="69"/>
                    <a:pt x="573" y="43"/>
                    <a:pt x="573" y="17"/>
                  </a:cubicBezTo>
                  <a:lnTo>
                    <a:pt x="573" y="77"/>
                  </a:lnTo>
                  <a:cubicBezTo>
                    <a:pt x="573" y="94"/>
                    <a:pt x="597" y="120"/>
                    <a:pt x="597" y="138"/>
                  </a:cubicBezTo>
                  <a:cubicBezTo>
                    <a:pt x="604" y="164"/>
                    <a:pt x="589" y="198"/>
                    <a:pt x="589" y="224"/>
                  </a:cubicBezTo>
                  <a:cubicBezTo>
                    <a:pt x="589" y="241"/>
                    <a:pt x="597" y="276"/>
                    <a:pt x="589" y="302"/>
                  </a:cubicBezTo>
                  <a:cubicBezTo>
                    <a:pt x="581" y="319"/>
                    <a:pt x="550" y="336"/>
                    <a:pt x="543" y="353"/>
                  </a:cubicBezTo>
                  <a:cubicBezTo>
                    <a:pt x="527" y="362"/>
                    <a:pt x="519" y="379"/>
                    <a:pt x="519" y="397"/>
                  </a:cubicBezTo>
                  <a:cubicBezTo>
                    <a:pt x="512" y="422"/>
                    <a:pt x="527" y="431"/>
                    <a:pt x="535" y="457"/>
                  </a:cubicBezTo>
                  <a:cubicBezTo>
                    <a:pt x="535" y="466"/>
                    <a:pt x="543" y="466"/>
                    <a:pt x="550" y="474"/>
                  </a:cubicBezTo>
                  <a:cubicBezTo>
                    <a:pt x="566" y="483"/>
                    <a:pt x="573" y="492"/>
                    <a:pt x="573" y="509"/>
                  </a:cubicBezTo>
                  <a:lnTo>
                    <a:pt x="573" y="561"/>
                  </a:lnTo>
                  <a:cubicBezTo>
                    <a:pt x="573" y="569"/>
                    <a:pt x="581" y="587"/>
                    <a:pt x="589" y="604"/>
                  </a:cubicBezTo>
                  <a:cubicBezTo>
                    <a:pt x="566" y="604"/>
                    <a:pt x="512" y="604"/>
                    <a:pt x="550" y="638"/>
                  </a:cubicBezTo>
                  <a:cubicBezTo>
                    <a:pt x="566" y="647"/>
                    <a:pt x="573" y="656"/>
                    <a:pt x="581" y="673"/>
                  </a:cubicBezTo>
                  <a:cubicBezTo>
                    <a:pt x="581" y="681"/>
                    <a:pt x="589" y="690"/>
                    <a:pt x="589" y="699"/>
                  </a:cubicBezTo>
                  <a:cubicBezTo>
                    <a:pt x="589" y="707"/>
                    <a:pt x="612" y="699"/>
                    <a:pt x="612" y="699"/>
                  </a:cubicBezTo>
                  <a:cubicBezTo>
                    <a:pt x="627" y="690"/>
                    <a:pt x="612" y="699"/>
                    <a:pt x="612" y="699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8" name="path 218"/>
            <p:cNvSpPr/>
            <p:nvPr/>
          </p:nvSpPr>
          <p:spPr>
            <a:xfrm>
              <a:off x="421563" y="415928"/>
              <a:ext cx="574874" cy="459028"/>
            </a:xfrm>
            <a:custGeom>
              <a:avLst/>
              <a:gdLst/>
              <a:ahLst/>
              <a:cxnLst/>
              <a:rect l="0" t="0" r="0" b="0"/>
              <a:pathLst>
                <a:path w="905" h="722">
                  <a:moveTo>
                    <a:pt x="612" y="706"/>
                  </a:moveTo>
                  <a:cubicBezTo>
                    <a:pt x="620" y="698"/>
                    <a:pt x="627" y="715"/>
                    <a:pt x="635" y="715"/>
                  </a:cubicBezTo>
                  <a:cubicBezTo>
                    <a:pt x="651" y="706"/>
                    <a:pt x="666" y="698"/>
                    <a:pt x="681" y="689"/>
                  </a:cubicBezTo>
                  <a:cubicBezTo>
                    <a:pt x="689" y="689"/>
                    <a:pt x="712" y="680"/>
                    <a:pt x="712" y="663"/>
                  </a:cubicBezTo>
                  <a:cubicBezTo>
                    <a:pt x="712" y="646"/>
                    <a:pt x="720" y="654"/>
                    <a:pt x="735" y="646"/>
                  </a:cubicBezTo>
                  <a:cubicBezTo>
                    <a:pt x="759" y="646"/>
                    <a:pt x="789" y="620"/>
                    <a:pt x="805" y="594"/>
                  </a:cubicBezTo>
                  <a:cubicBezTo>
                    <a:pt x="812" y="585"/>
                    <a:pt x="812" y="577"/>
                    <a:pt x="820" y="568"/>
                  </a:cubicBezTo>
                  <a:cubicBezTo>
                    <a:pt x="828" y="559"/>
                    <a:pt x="843" y="559"/>
                    <a:pt x="859" y="559"/>
                  </a:cubicBezTo>
                  <a:cubicBezTo>
                    <a:pt x="859" y="542"/>
                    <a:pt x="843" y="534"/>
                    <a:pt x="836" y="516"/>
                  </a:cubicBezTo>
                  <a:cubicBezTo>
                    <a:pt x="836" y="508"/>
                    <a:pt x="843" y="482"/>
                    <a:pt x="820" y="482"/>
                  </a:cubicBezTo>
                  <a:cubicBezTo>
                    <a:pt x="812" y="482"/>
                    <a:pt x="836" y="465"/>
                    <a:pt x="828" y="456"/>
                  </a:cubicBezTo>
                  <a:cubicBezTo>
                    <a:pt x="828" y="430"/>
                    <a:pt x="836" y="421"/>
                    <a:pt x="843" y="404"/>
                  </a:cubicBezTo>
                  <a:cubicBezTo>
                    <a:pt x="843" y="387"/>
                    <a:pt x="859" y="387"/>
                    <a:pt x="859" y="370"/>
                  </a:cubicBezTo>
                  <a:cubicBezTo>
                    <a:pt x="859" y="361"/>
                    <a:pt x="866" y="352"/>
                    <a:pt x="874" y="352"/>
                  </a:cubicBezTo>
                  <a:cubicBezTo>
                    <a:pt x="897" y="352"/>
                    <a:pt x="897" y="352"/>
                    <a:pt x="897" y="335"/>
                  </a:cubicBezTo>
                  <a:lnTo>
                    <a:pt x="897" y="188"/>
                  </a:lnTo>
                  <a:cubicBezTo>
                    <a:pt x="897" y="171"/>
                    <a:pt x="866" y="162"/>
                    <a:pt x="851" y="154"/>
                  </a:cubicBezTo>
                  <a:cubicBezTo>
                    <a:pt x="774" y="111"/>
                    <a:pt x="697" y="59"/>
                    <a:pt x="620" y="16"/>
                  </a:cubicBezTo>
                  <a:cubicBezTo>
                    <a:pt x="612" y="16"/>
                    <a:pt x="612" y="7"/>
                    <a:pt x="604" y="7"/>
                  </a:cubicBezTo>
                  <a:cubicBezTo>
                    <a:pt x="597" y="16"/>
                    <a:pt x="581" y="24"/>
                    <a:pt x="573" y="24"/>
                  </a:cubicBezTo>
                  <a:cubicBezTo>
                    <a:pt x="566" y="33"/>
                    <a:pt x="550" y="50"/>
                    <a:pt x="543" y="50"/>
                  </a:cubicBezTo>
                  <a:cubicBezTo>
                    <a:pt x="535" y="50"/>
                    <a:pt x="527" y="33"/>
                    <a:pt x="512" y="24"/>
                  </a:cubicBezTo>
                  <a:cubicBezTo>
                    <a:pt x="504" y="16"/>
                    <a:pt x="496" y="16"/>
                    <a:pt x="489" y="16"/>
                  </a:cubicBezTo>
                  <a:cubicBezTo>
                    <a:pt x="473" y="7"/>
                    <a:pt x="465" y="7"/>
                    <a:pt x="450" y="16"/>
                  </a:cubicBezTo>
                  <a:cubicBezTo>
                    <a:pt x="396" y="50"/>
                    <a:pt x="342" y="93"/>
                    <a:pt x="288" y="128"/>
                  </a:cubicBezTo>
                  <a:cubicBezTo>
                    <a:pt x="265" y="145"/>
                    <a:pt x="242" y="162"/>
                    <a:pt x="219" y="188"/>
                  </a:cubicBezTo>
                  <a:cubicBezTo>
                    <a:pt x="211" y="197"/>
                    <a:pt x="203" y="197"/>
                    <a:pt x="196" y="197"/>
                  </a:cubicBezTo>
                  <a:cubicBezTo>
                    <a:pt x="172" y="197"/>
                    <a:pt x="165" y="197"/>
                    <a:pt x="165" y="223"/>
                  </a:cubicBezTo>
                  <a:lnTo>
                    <a:pt x="165" y="301"/>
                  </a:lnTo>
                  <a:cubicBezTo>
                    <a:pt x="165" y="326"/>
                    <a:pt x="157" y="352"/>
                    <a:pt x="142" y="370"/>
                  </a:cubicBezTo>
                  <a:cubicBezTo>
                    <a:pt x="134" y="378"/>
                    <a:pt x="111" y="378"/>
                    <a:pt x="103" y="378"/>
                  </a:cubicBezTo>
                  <a:lnTo>
                    <a:pt x="57" y="378"/>
                  </a:lnTo>
                  <a:cubicBezTo>
                    <a:pt x="41" y="378"/>
                    <a:pt x="26" y="387"/>
                    <a:pt x="11" y="387"/>
                  </a:cubicBezTo>
                  <a:cubicBezTo>
                    <a:pt x="-4" y="387"/>
                    <a:pt x="34" y="447"/>
                    <a:pt x="34" y="447"/>
                  </a:cubicBezTo>
                  <a:cubicBezTo>
                    <a:pt x="41" y="473"/>
                    <a:pt x="49" y="490"/>
                    <a:pt x="72" y="499"/>
                  </a:cubicBezTo>
                  <a:lnTo>
                    <a:pt x="80" y="490"/>
                  </a:lnTo>
                  <a:cubicBezTo>
                    <a:pt x="88" y="499"/>
                    <a:pt x="88" y="525"/>
                    <a:pt x="103" y="508"/>
                  </a:cubicBezTo>
                  <a:cubicBezTo>
                    <a:pt x="118" y="490"/>
                    <a:pt x="134" y="534"/>
                    <a:pt x="142" y="542"/>
                  </a:cubicBezTo>
                  <a:cubicBezTo>
                    <a:pt x="142" y="534"/>
                    <a:pt x="149" y="516"/>
                    <a:pt x="149" y="508"/>
                  </a:cubicBezTo>
                  <a:cubicBezTo>
                    <a:pt x="149" y="499"/>
                    <a:pt x="157" y="490"/>
                    <a:pt x="157" y="482"/>
                  </a:cubicBezTo>
                  <a:cubicBezTo>
                    <a:pt x="165" y="456"/>
                    <a:pt x="165" y="456"/>
                    <a:pt x="188" y="447"/>
                  </a:cubicBezTo>
                  <a:cubicBezTo>
                    <a:pt x="196" y="439"/>
                    <a:pt x="203" y="439"/>
                    <a:pt x="211" y="439"/>
                  </a:cubicBezTo>
                  <a:cubicBezTo>
                    <a:pt x="219" y="430"/>
                    <a:pt x="226" y="447"/>
                    <a:pt x="234" y="447"/>
                  </a:cubicBezTo>
                  <a:cubicBezTo>
                    <a:pt x="250" y="447"/>
                    <a:pt x="257" y="456"/>
                    <a:pt x="265" y="465"/>
                  </a:cubicBezTo>
                  <a:cubicBezTo>
                    <a:pt x="273" y="473"/>
                    <a:pt x="280" y="473"/>
                    <a:pt x="296" y="473"/>
                  </a:cubicBezTo>
                  <a:cubicBezTo>
                    <a:pt x="319" y="456"/>
                    <a:pt x="327" y="482"/>
                    <a:pt x="350" y="482"/>
                  </a:cubicBezTo>
                  <a:cubicBezTo>
                    <a:pt x="373" y="482"/>
                    <a:pt x="396" y="465"/>
                    <a:pt x="419" y="465"/>
                  </a:cubicBezTo>
                  <a:cubicBezTo>
                    <a:pt x="435" y="465"/>
                    <a:pt x="465" y="473"/>
                    <a:pt x="489" y="465"/>
                  </a:cubicBezTo>
                  <a:cubicBezTo>
                    <a:pt x="496" y="465"/>
                    <a:pt x="504" y="456"/>
                    <a:pt x="512" y="447"/>
                  </a:cubicBezTo>
                  <a:cubicBezTo>
                    <a:pt x="527" y="439"/>
                    <a:pt x="519" y="430"/>
                    <a:pt x="519" y="413"/>
                  </a:cubicBezTo>
                  <a:cubicBezTo>
                    <a:pt x="519" y="370"/>
                    <a:pt x="558" y="344"/>
                    <a:pt x="589" y="309"/>
                  </a:cubicBezTo>
                  <a:cubicBezTo>
                    <a:pt x="597" y="301"/>
                    <a:pt x="589" y="283"/>
                    <a:pt x="589" y="275"/>
                  </a:cubicBezTo>
                  <a:lnTo>
                    <a:pt x="589" y="206"/>
                  </a:lnTo>
                  <a:cubicBezTo>
                    <a:pt x="597" y="188"/>
                    <a:pt x="604" y="162"/>
                    <a:pt x="604" y="145"/>
                  </a:cubicBezTo>
                  <a:cubicBezTo>
                    <a:pt x="597" y="128"/>
                    <a:pt x="589" y="111"/>
                    <a:pt x="581" y="102"/>
                  </a:cubicBezTo>
                  <a:cubicBezTo>
                    <a:pt x="566" y="76"/>
                    <a:pt x="573" y="50"/>
                    <a:pt x="573" y="24"/>
                  </a:cubicBezTo>
                  <a:lnTo>
                    <a:pt x="573" y="85"/>
                  </a:lnTo>
                  <a:cubicBezTo>
                    <a:pt x="573" y="102"/>
                    <a:pt x="597" y="128"/>
                    <a:pt x="597" y="145"/>
                  </a:cubicBezTo>
                  <a:cubicBezTo>
                    <a:pt x="604" y="171"/>
                    <a:pt x="589" y="206"/>
                    <a:pt x="589" y="231"/>
                  </a:cubicBezTo>
                  <a:cubicBezTo>
                    <a:pt x="589" y="249"/>
                    <a:pt x="597" y="283"/>
                    <a:pt x="589" y="309"/>
                  </a:cubicBezTo>
                  <a:cubicBezTo>
                    <a:pt x="581" y="326"/>
                    <a:pt x="550" y="344"/>
                    <a:pt x="543" y="361"/>
                  </a:cubicBezTo>
                  <a:cubicBezTo>
                    <a:pt x="527" y="370"/>
                    <a:pt x="519" y="387"/>
                    <a:pt x="519" y="404"/>
                  </a:cubicBezTo>
                  <a:cubicBezTo>
                    <a:pt x="512" y="430"/>
                    <a:pt x="527" y="439"/>
                    <a:pt x="535" y="465"/>
                  </a:cubicBezTo>
                  <a:cubicBezTo>
                    <a:pt x="535" y="473"/>
                    <a:pt x="543" y="473"/>
                    <a:pt x="550" y="482"/>
                  </a:cubicBezTo>
                  <a:cubicBezTo>
                    <a:pt x="566" y="490"/>
                    <a:pt x="573" y="499"/>
                    <a:pt x="573" y="516"/>
                  </a:cubicBezTo>
                  <a:lnTo>
                    <a:pt x="573" y="568"/>
                  </a:lnTo>
                  <a:cubicBezTo>
                    <a:pt x="573" y="577"/>
                    <a:pt x="581" y="594"/>
                    <a:pt x="589" y="611"/>
                  </a:cubicBezTo>
                  <a:cubicBezTo>
                    <a:pt x="566" y="611"/>
                    <a:pt x="512" y="611"/>
                    <a:pt x="550" y="646"/>
                  </a:cubicBezTo>
                  <a:cubicBezTo>
                    <a:pt x="566" y="654"/>
                    <a:pt x="573" y="663"/>
                    <a:pt x="581" y="680"/>
                  </a:cubicBezTo>
                  <a:cubicBezTo>
                    <a:pt x="581" y="689"/>
                    <a:pt x="589" y="698"/>
                    <a:pt x="589" y="706"/>
                  </a:cubicBezTo>
                  <a:cubicBezTo>
                    <a:pt x="589" y="715"/>
                    <a:pt x="612" y="706"/>
                    <a:pt x="612" y="706"/>
                  </a:cubicBezTo>
                  <a:cubicBezTo>
                    <a:pt x="627" y="698"/>
                    <a:pt x="612" y="706"/>
                    <a:pt x="612" y="706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20" name="path 220"/>
            <p:cNvSpPr/>
            <p:nvPr/>
          </p:nvSpPr>
          <p:spPr>
            <a:xfrm>
              <a:off x="936554" y="431876"/>
              <a:ext cx="402539" cy="553817"/>
            </a:xfrm>
            <a:custGeom>
              <a:avLst/>
              <a:gdLst/>
              <a:ahLst/>
              <a:cxnLst/>
              <a:rect l="0" t="0" r="0" b="0"/>
              <a:pathLst>
                <a:path w="633" h="872">
                  <a:moveTo>
                    <a:pt x="46" y="336"/>
                  </a:moveTo>
                  <a:lnTo>
                    <a:pt x="46" y="354"/>
                  </a:lnTo>
                  <a:cubicBezTo>
                    <a:pt x="38" y="362"/>
                    <a:pt x="30" y="362"/>
                    <a:pt x="30" y="371"/>
                  </a:cubicBezTo>
                  <a:cubicBezTo>
                    <a:pt x="30" y="388"/>
                    <a:pt x="15" y="405"/>
                    <a:pt x="15" y="423"/>
                  </a:cubicBezTo>
                  <a:cubicBezTo>
                    <a:pt x="15" y="431"/>
                    <a:pt x="23" y="440"/>
                    <a:pt x="15" y="440"/>
                  </a:cubicBezTo>
                  <a:cubicBezTo>
                    <a:pt x="15" y="449"/>
                    <a:pt x="0" y="457"/>
                    <a:pt x="7" y="457"/>
                  </a:cubicBezTo>
                  <a:cubicBezTo>
                    <a:pt x="30" y="457"/>
                    <a:pt x="23" y="492"/>
                    <a:pt x="30" y="500"/>
                  </a:cubicBezTo>
                  <a:cubicBezTo>
                    <a:pt x="30" y="509"/>
                    <a:pt x="38" y="509"/>
                    <a:pt x="46" y="518"/>
                  </a:cubicBezTo>
                  <a:lnTo>
                    <a:pt x="46" y="544"/>
                  </a:lnTo>
                  <a:cubicBezTo>
                    <a:pt x="54" y="561"/>
                    <a:pt x="69" y="570"/>
                    <a:pt x="69" y="587"/>
                  </a:cubicBezTo>
                  <a:cubicBezTo>
                    <a:pt x="69" y="595"/>
                    <a:pt x="61" y="639"/>
                    <a:pt x="69" y="639"/>
                  </a:cubicBezTo>
                  <a:cubicBezTo>
                    <a:pt x="92" y="639"/>
                    <a:pt x="100" y="647"/>
                    <a:pt x="115" y="656"/>
                  </a:cubicBezTo>
                  <a:cubicBezTo>
                    <a:pt x="131" y="665"/>
                    <a:pt x="123" y="690"/>
                    <a:pt x="139" y="699"/>
                  </a:cubicBezTo>
                  <a:cubicBezTo>
                    <a:pt x="146" y="708"/>
                    <a:pt x="170" y="708"/>
                    <a:pt x="170" y="725"/>
                  </a:cubicBezTo>
                  <a:cubicBezTo>
                    <a:pt x="170" y="742"/>
                    <a:pt x="193" y="751"/>
                    <a:pt x="200" y="760"/>
                  </a:cubicBezTo>
                  <a:lnTo>
                    <a:pt x="200" y="785"/>
                  </a:lnTo>
                  <a:cubicBezTo>
                    <a:pt x="208" y="785"/>
                    <a:pt x="216" y="794"/>
                    <a:pt x="216" y="794"/>
                  </a:cubicBezTo>
                  <a:cubicBezTo>
                    <a:pt x="224" y="803"/>
                    <a:pt x="231" y="820"/>
                    <a:pt x="247" y="829"/>
                  </a:cubicBezTo>
                  <a:cubicBezTo>
                    <a:pt x="255" y="837"/>
                    <a:pt x="255" y="803"/>
                    <a:pt x="270" y="820"/>
                  </a:cubicBezTo>
                  <a:cubicBezTo>
                    <a:pt x="286" y="829"/>
                    <a:pt x="286" y="811"/>
                    <a:pt x="301" y="811"/>
                  </a:cubicBezTo>
                  <a:cubicBezTo>
                    <a:pt x="316" y="820"/>
                    <a:pt x="324" y="846"/>
                    <a:pt x="340" y="863"/>
                  </a:cubicBezTo>
                  <a:cubicBezTo>
                    <a:pt x="355" y="820"/>
                    <a:pt x="378" y="872"/>
                    <a:pt x="394" y="863"/>
                  </a:cubicBezTo>
                  <a:cubicBezTo>
                    <a:pt x="401" y="855"/>
                    <a:pt x="409" y="846"/>
                    <a:pt x="425" y="846"/>
                  </a:cubicBezTo>
                  <a:cubicBezTo>
                    <a:pt x="432" y="846"/>
                    <a:pt x="448" y="846"/>
                    <a:pt x="456" y="837"/>
                  </a:cubicBezTo>
                  <a:cubicBezTo>
                    <a:pt x="471" y="803"/>
                    <a:pt x="502" y="785"/>
                    <a:pt x="533" y="811"/>
                  </a:cubicBezTo>
                  <a:lnTo>
                    <a:pt x="533" y="785"/>
                  </a:lnTo>
                  <a:cubicBezTo>
                    <a:pt x="533" y="777"/>
                    <a:pt x="510" y="777"/>
                    <a:pt x="510" y="777"/>
                  </a:cubicBezTo>
                  <a:cubicBezTo>
                    <a:pt x="494" y="760"/>
                    <a:pt x="487" y="734"/>
                    <a:pt x="471" y="716"/>
                  </a:cubicBezTo>
                  <a:cubicBezTo>
                    <a:pt x="463" y="708"/>
                    <a:pt x="463" y="699"/>
                    <a:pt x="456" y="690"/>
                  </a:cubicBezTo>
                  <a:cubicBezTo>
                    <a:pt x="448" y="682"/>
                    <a:pt x="440" y="682"/>
                    <a:pt x="432" y="673"/>
                  </a:cubicBezTo>
                  <a:cubicBezTo>
                    <a:pt x="409" y="647"/>
                    <a:pt x="456" y="647"/>
                    <a:pt x="456" y="647"/>
                  </a:cubicBezTo>
                  <a:cubicBezTo>
                    <a:pt x="471" y="639"/>
                    <a:pt x="463" y="595"/>
                    <a:pt x="471" y="578"/>
                  </a:cubicBezTo>
                  <a:cubicBezTo>
                    <a:pt x="471" y="570"/>
                    <a:pt x="471" y="552"/>
                    <a:pt x="479" y="552"/>
                  </a:cubicBezTo>
                  <a:cubicBezTo>
                    <a:pt x="487" y="544"/>
                    <a:pt x="502" y="544"/>
                    <a:pt x="502" y="535"/>
                  </a:cubicBezTo>
                  <a:lnTo>
                    <a:pt x="502" y="500"/>
                  </a:lnTo>
                  <a:cubicBezTo>
                    <a:pt x="502" y="492"/>
                    <a:pt x="510" y="483"/>
                    <a:pt x="517" y="475"/>
                  </a:cubicBezTo>
                  <a:cubicBezTo>
                    <a:pt x="525" y="457"/>
                    <a:pt x="541" y="466"/>
                    <a:pt x="548" y="449"/>
                  </a:cubicBezTo>
                  <a:cubicBezTo>
                    <a:pt x="548" y="431"/>
                    <a:pt x="556" y="414"/>
                    <a:pt x="556" y="388"/>
                  </a:cubicBezTo>
                  <a:lnTo>
                    <a:pt x="556" y="362"/>
                  </a:lnTo>
                  <a:cubicBezTo>
                    <a:pt x="556" y="345"/>
                    <a:pt x="572" y="328"/>
                    <a:pt x="572" y="319"/>
                  </a:cubicBezTo>
                  <a:cubicBezTo>
                    <a:pt x="572" y="285"/>
                    <a:pt x="579" y="259"/>
                    <a:pt x="610" y="250"/>
                  </a:cubicBezTo>
                  <a:cubicBezTo>
                    <a:pt x="618" y="250"/>
                    <a:pt x="626" y="250"/>
                    <a:pt x="633" y="233"/>
                  </a:cubicBezTo>
                  <a:cubicBezTo>
                    <a:pt x="633" y="224"/>
                    <a:pt x="618" y="207"/>
                    <a:pt x="610" y="198"/>
                  </a:cubicBezTo>
                  <a:cubicBezTo>
                    <a:pt x="595" y="181"/>
                    <a:pt x="587" y="164"/>
                    <a:pt x="587" y="146"/>
                  </a:cubicBezTo>
                  <a:cubicBezTo>
                    <a:pt x="587" y="138"/>
                    <a:pt x="579" y="95"/>
                    <a:pt x="587" y="95"/>
                  </a:cubicBezTo>
                  <a:cubicBezTo>
                    <a:pt x="595" y="86"/>
                    <a:pt x="587" y="86"/>
                    <a:pt x="579" y="77"/>
                  </a:cubicBezTo>
                  <a:cubicBezTo>
                    <a:pt x="572" y="69"/>
                    <a:pt x="572" y="60"/>
                    <a:pt x="572" y="43"/>
                  </a:cubicBezTo>
                  <a:cubicBezTo>
                    <a:pt x="556" y="25"/>
                    <a:pt x="533" y="17"/>
                    <a:pt x="525" y="0"/>
                  </a:cubicBezTo>
                  <a:cubicBezTo>
                    <a:pt x="517" y="0"/>
                    <a:pt x="502" y="8"/>
                    <a:pt x="494" y="17"/>
                  </a:cubicBezTo>
                  <a:cubicBezTo>
                    <a:pt x="487" y="43"/>
                    <a:pt x="471" y="25"/>
                    <a:pt x="463" y="43"/>
                  </a:cubicBezTo>
                  <a:cubicBezTo>
                    <a:pt x="456" y="77"/>
                    <a:pt x="448" y="43"/>
                    <a:pt x="432" y="43"/>
                  </a:cubicBezTo>
                  <a:lnTo>
                    <a:pt x="355" y="43"/>
                  </a:lnTo>
                  <a:lnTo>
                    <a:pt x="131" y="43"/>
                  </a:lnTo>
                  <a:cubicBezTo>
                    <a:pt x="115" y="43"/>
                    <a:pt x="123" y="103"/>
                    <a:pt x="123" y="120"/>
                  </a:cubicBezTo>
                  <a:cubicBezTo>
                    <a:pt x="123" y="138"/>
                    <a:pt x="115" y="138"/>
                    <a:pt x="100" y="138"/>
                  </a:cubicBezTo>
                  <a:cubicBezTo>
                    <a:pt x="77" y="138"/>
                    <a:pt x="85" y="138"/>
                    <a:pt x="85" y="155"/>
                  </a:cubicBezTo>
                  <a:lnTo>
                    <a:pt x="85" y="276"/>
                  </a:lnTo>
                  <a:lnTo>
                    <a:pt x="85" y="319"/>
                  </a:lnTo>
                  <a:cubicBezTo>
                    <a:pt x="85" y="336"/>
                    <a:pt x="54" y="328"/>
                    <a:pt x="46" y="336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22" name="path 222"/>
            <p:cNvSpPr/>
            <p:nvPr/>
          </p:nvSpPr>
          <p:spPr>
            <a:xfrm>
              <a:off x="935323" y="427113"/>
              <a:ext cx="408533" cy="558579"/>
            </a:xfrm>
            <a:custGeom>
              <a:avLst/>
              <a:gdLst/>
              <a:ahLst/>
              <a:cxnLst/>
              <a:rect l="0" t="0" r="0" b="0"/>
              <a:pathLst>
                <a:path w="643" h="879">
                  <a:moveTo>
                    <a:pt x="48" y="344"/>
                  </a:moveTo>
                  <a:lnTo>
                    <a:pt x="48" y="361"/>
                  </a:lnTo>
                  <a:cubicBezTo>
                    <a:pt x="40" y="370"/>
                    <a:pt x="32" y="370"/>
                    <a:pt x="32" y="378"/>
                  </a:cubicBezTo>
                  <a:cubicBezTo>
                    <a:pt x="32" y="396"/>
                    <a:pt x="17" y="413"/>
                    <a:pt x="17" y="430"/>
                  </a:cubicBezTo>
                  <a:cubicBezTo>
                    <a:pt x="17" y="439"/>
                    <a:pt x="25" y="447"/>
                    <a:pt x="17" y="447"/>
                  </a:cubicBezTo>
                  <a:cubicBezTo>
                    <a:pt x="17" y="456"/>
                    <a:pt x="1" y="465"/>
                    <a:pt x="9" y="465"/>
                  </a:cubicBezTo>
                  <a:cubicBezTo>
                    <a:pt x="32" y="465"/>
                    <a:pt x="25" y="499"/>
                    <a:pt x="32" y="508"/>
                  </a:cubicBezTo>
                  <a:cubicBezTo>
                    <a:pt x="32" y="517"/>
                    <a:pt x="40" y="517"/>
                    <a:pt x="48" y="525"/>
                  </a:cubicBezTo>
                  <a:lnTo>
                    <a:pt x="48" y="551"/>
                  </a:lnTo>
                  <a:cubicBezTo>
                    <a:pt x="56" y="568"/>
                    <a:pt x="71" y="577"/>
                    <a:pt x="71" y="594"/>
                  </a:cubicBezTo>
                  <a:cubicBezTo>
                    <a:pt x="71" y="603"/>
                    <a:pt x="63" y="646"/>
                    <a:pt x="71" y="646"/>
                  </a:cubicBezTo>
                  <a:cubicBezTo>
                    <a:pt x="94" y="646"/>
                    <a:pt x="102" y="655"/>
                    <a:pt x="117" y="663"/>
                  </a:cubicBezTo>
                  <a:cubicBezTo>
                    <a:pt x="133" y="672"/>
                    <a:pt x="125" y="698"/>
                    <a:pt x="141" y="707"/>
                  </a:cubicBezTo>
                  <a:cubicBezTo>
                    <a:pt x="148" y="715"/>
                    <a:pt x="172" y="715"/>
                    <a:pt x="172" y="733"/>
                  </a:cubicBezTo>
                  <a:cubicBezTo>
                    <a:pt x="172" y="750"/>
                    <a:pt x="195" y="758"/>
                    <a:pt x="202" y="767"/>
                  </a:cubicBezTo>
                  <a:lnTo>
                    <a:pt x="202" y="793"/>
                  </a:lnTo>
                  <a:cubicBezTo>
                    <a:pt x="210" y="793"/>
                    <a:pt x="218" y="802"/>
                    <a:pt x="218" y="802"/>
                  </a:cubicBezTo>
                  <a:cubicBezTo>
                    <a:pt x="226" y="810"/>
                    <a:pt x="233" y="828"/>
                    <a:pt x="249" y="836"/>
                  </a:cubicBezTo>
                  <a:cubicBezTo>
                    <a:pt x="257" y="845"/>
                    <a:pt x="257" y="810"/>
                    <a:pt x="272" y="828"/>
                  </a:cubicBezTo>
                  <a:cubicBezTo>
                    <a:pt x="287" y="836"/>
                    <a:pt x="287" y="819"/>
                    <a:pt x="303" y="819"/>
                  </a:cubicBezTo>
                  <a:cubicBezTo>
                    <a:pt x="318" y="828"/>
                    <a:pt x="326" y="853"/>
                    <a:pt x="342" y="871"/>
                  </a:cubicBezTo>
                  <a:cubicBezTo>
                    <a:pt x="357" y="828"/>
                    <a:pt x="380" y="879"/>
                    <a:pt x="396" y="871"/>
                  </a:cubicBezTo>
                  <a:cubicBezTo>
                    <a:pt x="403" y="862"/>
                    <a:pt x="411" y="853"/>
                    <a:pt x="427" y="853"/>
                  </a:cubicBezTo>
                  <a:cubicBezTo>
                    <a:pt x="434" y="853"/>
                    <a:pt x="450" y="853"/>
                    <a:pt x="458" y="845"/>
                  </a:cubicBezTo>
                  <a:cubicBezTo>
                    <a:pt x="473" y="810"/>
                    <a:pt x="504" y="793"/>
                    <a:pt x="535" y="819"/>
                  </a:cubicBezTo>
                  <a:lnTo>
                    <a:pt x="535" y="793"/>
                  </a:lnTo>
                  <a:cubicBezTo>
                    <a:pt x="535" y="784"/>
                    <a:pt x="512" y="784"/>
                    <a:pt x="512" y="784"/>
                  </a:cubicBezTo>
                  <a:cubicBezTo>
                    <a:pt x="496" y="767"/>
                    <a:pt x="488" y="741"/>
                    <a:pt x="473" y="724"/>
                  </a:cubicBezTo>
                  <a:cubicBezTo>
                    <a:pt x="465" y="715"/>
                    <a:pt x="465" y="707"/>
                    <a:pt x="458" y="698"/>
                  </a:cubicBezTo>
                  <a:cubicBezTo>
                    <a:pt x="450" y="689"/>
                    <a:pt x="442" y="689"/>
                    <a:pt x="434" y="681"/>
                  </a:cubicBezTo>
                  <a:cubicBezTo>
                    <a:pt x="411" y="655"/>
                    <a:pt x="458" y="655"/>
                    <a:pt x="458" y="655"/>
                  </a:cubicBezTo>
                  <a:cubicBezTo>
                    <a:pt x="473" y="646"/>
                    <a:pt x="465" y="603"/>
                    <a:pt x="473" y="586"/>
                  </a:cubicBezTo>
                  <a:cubicBezTo>
                    <a:pt x="473" y="577"/>
                    <a:pt x="473" y="560"/>
                    <a:pt x="481" y="560"/>
                  </a:cubicBezTo>
                  <a:cubicBezTo>
                    <a:pt x="488" y="551"/>
                    <a:pt x="504" y="551"/>
                    <a:pt x="504" y="543"/>
                  </a:cubicBezTo>
                  <a:lnTo>
                    <a:pt x="504" y="508"/>
                  </a:lnTo>
                  <a:cubicBezTo>
                    <a:pt x="504" y="499"/>
                    <a:pt x="512" y="491"/>
                    <a:pt x="519" y="482"/>
                  </a:cubicBezTo>
                  <a:cubicBezTo>
                    <a:pt x="527" y="465"/>
                    <a:pt x="543" y="473"/>
                    <a:pt x="550" y="456"/>
                  </a:cubicBezTo>
                  <a:cubicBezTo>
                    <a:pt x="550" y="439"/>
                    <a:pt x="558" y="422"/>
                    <a:pt x="558" y="396"/>
                  </a:cubicBezTo>
                  <a:lnTo>
                    <a:pt x="558" y="370"/>
                  </a:lnTo>
                  <a:cubicBezTo>
                    <a:pt x="558" y="352"/>
                    <a:pt x="574" y="335"/>
                    <a:pt x="574" y="327"/>
                  </a:cubicBezTo>
                  <a:cubicBezTo>
                    <a:pt x="574" y="292"/>
                    <a:pt x="581" y="266"/>
                    <a:pt x="612" y="257"/>
                  </a:cubicBezTo>
                  <a:cubicBezTo>
                    <a:pt x="620" y="257"/>
                    <a:pt x="628" y="257"/>
                    <a:pt x="635" y="240"/>
                  </a:cubicBezTo>
                  <a:cubicBezTo>
                    <a:pt x="635" y="232"/>
                    <a:pt x="620" y="214"/>
                    <a:pt x="612" y="206"/>
                  </a:cubicBezTo>
                  <a:cubicBezTo>
                    <a:pt x="597" y="188"/>
                    <a:pt x="589" y="171"/>
                    <a:pt x="589" y="154"/>
                  </a:cubicBezTo>
                  <a:cubicBezTo>
                    <a:pt x="589" y="145"/>
                    <a:pt x="581" y="102"/>
                    <a:pt x="589" y="102"/>
                  </a:cubicBezTo>
                  <a:cubicBezTo>
                    <a:pt x="597" y="93"/>
                    <a:pt x="589" y="93"/>
                    <a:pt x="581" y="85"/>
                  </a:cubicBezTo>
                  <a:cubicBezTo>
                    <a:pt x="574" y="76"/>
                    <a:pt x="574" y="67"/>
                    <a:pt x="574" y="50"/>
                  </a:cubicBezTo>
                  <a:cubicBezTo>
                    <a:pt x="558" y="33"/>
                    <a:pt x="535" y="24"/>
                    <a:pt x="527" y="7"/>
                  </a:cubicBezTo>
                  <a:cubicBezTo>
                    <a:pt x="519" y="7"/>
                    <a:pt x="504" y="16"/>
                    <a:pt x="496" y="24"/>
                  </a:cubicBezTo>
                  <a:cubicBezTo>
                    <a:pt x="488" y="50"/>
                    <a:pt x="473" y="33"/>
                    <a:pt x="465" y="50"/>
                  </a:cubicBezTo>
                  <a:cubicBezTo>
                    <a:pt x="458" y="85"/>
                    <a:pt x="450" y="50"/>
                    <a:pt x="434" y="50"/>
                  </a:cubicBezTo>
                  <a:lnTo>
                    <a:pt x="357" y="50"/>
                  </a:lnTo>
                  <a:lnTo>
                    <a:pt x="133" y="50"/>
                  </a:lnTo>
                  <a:cubicBezTo>
                    <a:pt x="117" y="50"/>
                    <a:pt x="125" y="111"/>
                    <a:pt x="125" y="128"/>
                  </a:cubicBezTo>
                  <a:cubicBezTo>
                    <a:pt x="125" y="145"/>
                    <a:pt x="117" y="145"/>
                    <a:pt x="102" y="145"/>
                  </a:cubicBezTo>
                  <a:cubicBezTo>
                    <a:pt x="79" y="145"/>
                    <a:pt x="86" y="145"/>
                    <a:pt x="86" y="162"/>
                  </a:cubicBezTo>
                  <a:lnTo>
                    <a:pt x="86" y="283"/>
                  </a:lnTo>
                  <a:lnTo>
                    <a:pt x="86" y="327"/>
                  </a:lnTo>
                  <a:cubicBezTo>
                    <a:pt x="86" y="344"/>
                    <a:pt x="56" y="335"/>
                    <a:pt x="48" y="344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24" name="path 224"/>
            <p:cNvSpPr/>
            <p:nvPr/>
          </p:nvSpPr>
          <p:spPr>
            <a:xfrm>
              <a:off x="1288983" y="573628"/>
              <a:ext cx="157009" cy="158546"/>
            </a:xfrm>
            <a:custGeom>
              <a:avLst/>
              <a:gdLst/>
              <a:ahLst/>
              <a:cxnLst/>
              <a:rect l="0" t="0" r="0" b="0"/>
              <a:pathLst>
                <a:path w="247" h="249">
                  <a:moveTo>
                    <a:pt x="23" y="163"/>
                  </a:moveTo>
                  <a:cubicBezTo>
                    <a:pt x="30" y="163"/>
                    <a:pt x="46" y="180"/>
                    <a:pt x="54" y="172"/>
                  </a:cubicBezTo>
                  <a:cubicBezTo>
                    <a:pt x="54" y="163"/>
                    <a:pt x="46" y="146"/>
                    <a:pt x="54" y="146"/>
                  </a:cubicBezTo>
                  <a:cubicBezTo>
                    <a:pt x="69" y="146"/>
                    <a:pt x="69" y="163"/>
                    <a:pt x="77" y="163"/>
                  </a:cubicBezTo>
                  <a:cubicBezTo>
                    <a:pt x="85" y="163"/>
                    <a:pt x="92" y="154"/>
                    <a:pt x="92" y="154"/>
                  </a:cubicBezTo>
                  <a:cubicBezTo>
                    <a:pt x="100" y="146"/>
                    <a:pt x="108" y="154"/>
                    <a:pt x="108" y="154"/>
                  </a:cubicBezTo>
                  <a:cubicBezTo>
                    <a:pt x="169" y="154"/>
                    <a:pt x="193" y="206"/>
                    <a:pt x="224" y="249"/>
                  </a:cubicBezTo>
                  <a:cubicBezTo>
                    <a:pt x="231" y="249"/>
                    <a:pt x="239" y="241"/>
                    <a:pt x="247" y="232"/>
                  </a:cubicBezTo>
                  <a:cubicBezTo>
                    <a:pt x="224" y="215"/>
                    <a:pt x="200" y="189"/>
                    <a:pt x="185" y="163"/>
                  </a:cubicBezTo>
                  <a:cubicBezTo>
                    <a:pt x="177" y="146"/>
                    <a:pt x="162" y="146"/>
                    <a:pt x="146" y="137"/>
                  </a:cubicBezTo>
                  <a:cubicBezTo>
                    <a:pt x="139" y="137"/>
                    <a:pt x="139" y="120"/>
                    <a:pt x="131" y="120"/>
                  </a:cubicBezTo>
                  <a:cubicBezTo>
                    <a:pt x="123" y="120"/>
                    <a:pt x="131" y="129"/>
                    <a:pt x="131" y="137"/>
                  </a:cubicBezTo>
                  <a:lnTo>
                    <a:pt x="123" y="120"/>
                  </a:lnTo>
                  <a:cubicBezTo>
                    <a:pt x="115" y="103"/>
                    <a:pt x="108" y="94"/>
                    <a:pt x="108" y="77"/>
                  </a:cubicBezTo>
                  <a:cubicBezTo>
                    <a:pt x="100" y="51"/>
                    <a:pt x="100" y="25"/>
                    <a:pt x="77" y="0"/>
                  </a:cubicBezTo>
                  <a:cubicBezTo>
                    <a:pt x="69" y="34"/>
                    <a:pt x="30" y="34"/>
                    <a:pt x="15" y="60"/>
                  </a:cubicBezTo>
                  <a:cubicBezTo>
                    <a:pt x="7" y="77"/>
                    <a:pt x="15" y="94"/>
                    <a:pt x="7" y="111"/>
                  </a:cubicBezTo>
                  <a:cubicBezTo>
                    <a:pt x="0" y="129"/>
                    <a:pt x="0" y="146"/>
                    <a:pt x="0" y="172"/>
                  </a:cubicBezTo>
                  <a:cubicBezTo>
                    <a:pt x="7" y="163"/>
                    <a:pt x="15" y="163"/>
                    <a:pt x="23" y="163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26" name="path 226"/>
            <p:cNvSpPr/>
            <p:nvPr/>
          </p:nvSpPr>
          <p:spPr>
            <a:xfrm>
              <a:off x="1284221" y="568866"/>
              <a:ext cx="166534" cy="168071"/>
            </a:xfrm>
            <a:custGeom>
              <a:avLst/>
              <a:gdLst/>
              <a:ahLst/>
              <a:cxnLst/>
              <a:rect l="0" t="0" r="0" b="0"/>
              <a:pathLst>
                <a:path w="262" h="264">
                  <a:moveTo>
                    <a:pt x="30" y="171"/>
                  </a:moveTo>
                  <a:cubicBezTo>
                    <a:pt x="38" y="171"/>
                    <a:pt x="53" y="188"/>
                    <a:pt x="61" y="179"/>
                  </a:cubicBezTo>
                  <a:cubicBezTo>
                    <a:pt x="61" y="171"/>
                    <a:pt x="53" y="153"/>
                    <a:pt x="61" y="153"/>
                  </a:cubicBezTo>
                  <a:cubicBezTo>
                    <a:pt x="77" y="153"/>
                    <a:pt x="77" y="171"/>
                    <a:pt x="84" y="171"/>
                  </a:cubicBezTo>
                  <a:cubicBezTo>
                    <a:pt x="92" y="171"/>
                    <a:pt x="100" y="162"/>
                    <a:pt x="100" y="162"/>
                  </a:cubicBezTo>
                  <a:cubicBezTo>
                    <a:pt x="107" y="153"/>
                    <a:pt x="115" y="162"/>
                    <a:pt x="115" y="162"/>
                  </a:cubicBezTo>
                  <a:cubicBezTo>
                    <a:pt x="177" y="162"/>
                    <a:pt x="200" y="214"/>
                    <a:pt x="231" y="257"/>
                  </a:cubicBezTo>
                  <a:cubicBezTo>
                    <a:pt x="239" y="257"/>
                    <a:pt x="247" y="248"/>
                    <a:pt x="254" y="239"/>
                  </a:cubicBezTo>
                  <a:cubicBezTo>
                    <a:pt x="231" y="222"/>
                    <a:pt x="208" y="196"/>
                    <a:pt x="192" y="171"/>
                  </a:cubicBezTo>
                  <a:cubicBezTo>
                    <a:pt x="185" y="153"/>
                    <a:pt x="169" y="153"/>
                    <a:pt x="154" y="145"/>
                  </a:cubicBezTo>
                  <a:cubicBezTo>
                    <a:pt x="146" y="145"/>
                    <a:pt x="146" y="128"/>
                    <a:pt x="138" y="128"/>
                  </a:cubicBezTo>
                  <a:cubicBezTo>
                    <a:pt x="131" y="128"/>
                    <a:pt x="138" y="136"/>
                    <a:pt x="138" y="145"/>
                  </a:cubicBezTo>
                  <a:lnTo>
                    <a:pt x="131" y="128"/>
                  </a:lnTo>
                  <a:cubicBezTo>
                    <a:pt x="123" y="110"/>
                    <a:pt x="115" y="102"/>
                    <a:pt x="115" y="84"/>
                  </a:cubicBezTo>
                  <a:cubicBezTo>
                    <a:pt x="107" y="59"/>
                    <a:pt x="107" y="33"/>
                    <a:pt x="84" y="7"/>
                  </a:cubicBezTo>
                  <a:cubicBezTo>
                    <a:pt x="77" y="41"/>
                    <a:pt x="38" y="41"/>
                    <a:pt x="22" y="67"/>
                  </a:cubicBezTo>
                  <a:cubicBezTo>
                    <a:pt x="15" y="84"/>
                    <a:pt x="22" y="102"/>
                    <a:pt x="15" y="119"/>
                  </a:cubicBezTo>
                  <a:cubicBezTo>
                    <a:pt x="7" y="136"/>
                    <a:pt x="7" y="153"/>
                    <a:pt x="7" y="179"/>
                  </a:cubicBezTo>
                  <a:cubicBezTo>
                    <a:pt x="15" y="171"/>
                    <a:pt x="22" y="171"/>
                    <a:pt x="30" y="171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28" name="path 228"/>
            <p:cNvSpPr/>
            <p:nvPr/>
          </p:nvSpPr>
          <p:spPr>
            <a:xfrm>
              <a:off x="1207136" y="662656"/>
              <a:ext cx="362458" cy="323170"/>
            </a:xfrm>
            <a:custGeom>
              <a:avLst/>
              <a:gdLst/>
              <a:ahLst/>
              <a:cxnLst/>
              <a:rect l="0" t="0" r="0" b="0"/>
              <a:pathLst>
                <a:path w="570" h="508">
                  <a:moveTo>
                    <a:pt x="539" y="309"/>
                  </a:moveTo>
                  <a:cubicBezTo>
                    <a:pt x="501" y="292"/>
                    <a:pt x="470" y="283"/>
                    <a:pt x="439" y="266"/>
                  </a:cubicBezTo>
                  <a:cubicBezTo>
                    <a:pt x="416" y="257"/>
                    <a:pt x="408" y="248"/>
                    <a:pt x="393" y="231"/>
                  </a:cubicBezTo>
                  <a:cubicBezTo>
                    <a:pt x="385" y="222"/>
                    <a:pt x="377" y="205"/>
                    <a:pt x="370" y="188"/>
                  </a:cubicBezTo>
                  <a:cubicBezTo>
                    <a:pt x="370" y="179"/>
                    <a:pt x="393" y="162"/>
                    <a:pt x="393" y="153"/>
                  </a:cubicBezTo>
                  <a:cubicBezTo>
                    <a:pt x="377" y="162"/>
                    <a:pt x="362" y="170"/>
                    <a:pt x="347" y="179"/>
                  </a:cubicBezTo>
                  <a:cubicBezTo>
                    <a:pt x="331" y="179"/>
                    <a:pt x="331" y="144"/>
                    <a:pt x="339" y="136"/>
                  </a:cubicBezTo>
                  <a:cubicBezTo>
                    <a:pt x="362" y="110"/>
                    <a:pt x="354" y="110"/>
                    <a:pt x="339" y="84"/>
                  </a:cubicBezTo>
                  <a:cubicBezTo>
                    <a:pt x="323" y="66"/>
                    <a:pt x="308" y="32"/>
                    <a:pt x="285" y="23"/>
                  </a:cubicBezTo>
                  <a:cubicBezTo>
                    <a:pt x="269" y="23"/>
                    <a:pt x="231" y="6"/>
                    <a:pt x="215" y="14"/>
                  </a:cubicBezTo>
                  <a:cubicBezTo>
                    <a:pt x="200" y="40"/>
                    <a:pt x="185" y="-19"/>
                    <a:pt x="185" y="23"/>
                  </a:cubicBezTo>
                  <a:cubicBezTo>
                    <a:pt x="185" y="40"/>
                    <a:pt x="169" y="32"/>
                    <a:pt x="161" y="23"/>
                  </a:cubicBezTo>
                  <a:lnTo>
                    <a:pt x="138" y="23"/>
                  </a:lnTo>
                  <a:cubicBezTo>
                    <a:pt x="123" y="32"/>
                    <a:pt x="131" y="32"/>
                    <a:pt x="131" y="49"/>
                  </a:cubicBezTo>
                  <a:cubicBezTo>
                    <a:pt x="131" y="58"/>
                    <a:pt x="123" y="84"/>
                    <a:pt x="115" y="92"/>
                  </a:cubicBezTo>
                  <a:cubicBezTo>
                    <a:pt x="115" y="101"/>
                    <a:pt x="92" y="92"/>
                    <a:pt x="92" y="101"/>
                  </a:cubicBezTo>
                  <a:cubicBezTo>
                    <a:pt x="92" y="118"/>
                    <a:pt x="77" y="127"/>
                    <a:pt x="77" y="136"/>
                  </a:cubicBezTo>
                  <a:cubicBezTo>
                    <a:pt x="77" y="144"/>
                    <a:pt x="84" y="170"/>
                    <a:pt x="77" y="179"/>
                  </a:cubicBezTo>
                  <a:cubicBezTo>
                    <a:pt x="30" y="188"/>
                    <a:pt x="46" y="240"/>
                    <a:pt x="38" y="274"/>
                  </a:cubicBezTo>
                  <a:cubicBezTo>
                    <a:pt x="30" y="283"/>
                    <a:pt x="23" y="283"/>
                    <a:pt x="7" y="283"/>
                  </a:cubicBezTo>
                  <a:cubicBezTo>
                    <a:pt x="0" y="292"/>
                    <a:pt x="0" y="309"/>
                    <a:pt x="15" y="309"/>
                  </a:cubicBezTo>
                  <a:cubicBezTo>
                    <a:pt x="38" y="318"/>
                    <a:pt x="61" y="370"/>
                    <a:pt x="69" y="387"/>
                  </a:cubicBezTo>
                  <a:cubicBezTo>
                    <a:pt x="77" y="404"/>
                    <a:pt x="84" y="404"/>
                    <a:pt x="100" y="413"/>
                  </a:cubicBezTo>
                  <a:cubicBezTo>
                    <a:pt x="108" y="422"/>
                    <a:pt x="100" y="439"/>
                    <a:pt x="108" y="448"/>
                  </a:cubicBezTo>
                  <a:cubicBezTo>
                    <a:pt x="123" y="465"/>
                    <a:pt x="138" y="448"/>
                    <a:pt x="154" y="456"/>
                  </a:cubicBezTo>
                  <a:cubicBezTo>
                    <a:pt x="161" y="465"/>
                    <a:pt x="177" y="482"/>
                    <a:pt x="192" y="491"/>
                  </a:cubicBezTo>
                  <a:cubicBezTo>
                    <a:pt x="208" y="491"/>
                    <a:pt x="239" y="508"/>
                    <a:pt x="254" y="500"/>
                  </a:cubicBezTo>
                  <a:cubicBezTo>
                    <a:pt x="269" y="482"/>
                    <a:pt x="277" y="465"/>
                    <a:pt x="300" y="474"/>
                  </a:cubicBezTo>
                  <a:cubicBezTo>
                    <a:pt x="323" y="482"/>
                    <a:pt x="347" y="474"/>
                    <a:pt x="362" y="465"/>
                  </a:cubicBezTo>
                  <a:cubicBezTo>
                    <a:pt x="377" y="448"/>
                    <a:pt x="393" y="439"/>
                    <a:pt x="416" y="439"/>
                  </a:cubicBezTo>
                  <a:lnTo>
                    <a:pt x="455" y="439"/>
                  </a:lnTo>
                  <a:cubicBezTo>
                    <a:pt x="493" y="396"/>
                    <a:pt x="532" y="352"/>
                    <a:pt x="570" y="309"/>
                  </a:cubicBezTo>
                  <a:lnTo>
                    <a:pt x="539" y="309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30" name="path 230"/>
            <p:cNvSpPr/>
            <p:nvPr/>
          </p:nvSpPr>
          <p:spPr>
            <a:xfrm>
              <a:off x="1204060" y="662656"/>
              <a:ext cx="370296" cy="323973"/>
            </a:xfrm>
            <a:custGeom>
              <a:avLst/>
              <a:gdLst/>
              <a:ahLst/>
              <a:cxnLst/>
              <a:rect l="0" t="0" r="0" b="0"/>
              <a:pathLst>
                <a:path w="583" h="510">
                  <a:moveTo>
                    <a:pt x="544" y="309"/>
                  </a:moveTo>
                  <a:cubicBezTo>
                    <a:pt x="506" y="292"/>
                    <a:pt x="475" y="283"/>
                    <a:pt x="444" y="266"/>
                  </a:cubicBezTo>
                  <a:cubicBezTo>
                    <a:pt x="421" y="257"/>
                    <a:pt x="413" y="248"/>
                    <a:pt x="398" y="231"/>
                  </a:cubicBezTo>
                  <a:cubicBezTo>
                    <a:pt x="390" y="222"/>
                    <a:pt x="382" y="205"/>
                    <a:pt x="375" y="188"/>
                  </a:cubicBezTo>
                  <a:cubicBezTo>
                    <a:pt x="375" y="179"/>
                    <a:pt x="398" y="162"/>
                    <a:pt x="398" y="153"/>
                  </a:cubicBezTo>
                  <a:cubicBezTo>
                    <a:pt x="382" y="162"/>
                    <a:pt x="367" y="170"/>
                    <a:pt x="351" y="179"/>
                  </a:cubicBezTo>
                  <a:cubicBezTo>
                    <a:pt x="336" y="179"/>
                    <a:pt x="336" y="144"/>
                    <a:pt x="344" y="136"/>
                  </a:cubicBezTo>
                  <a:cubicBezTo>
                    <a:pt x="367" y="110"/>
                    <a:pt x="359" y="110"/>
                    <a:pt x="344" y="84"/>
                  </a:cubicBezTo>
                  <a:cubicBezTo>
                    <a:pt x="328" y="66"/>
                    <a:pt x="313" y="32"/>
                    <a:pt x="290" y="23"/>
                  </a:cubicBezTo>
                  <a:cubicBezTo>
                    <a:pt x="274" y="23"/>
                    <a:pt x="236" y="6"/>
                    <a:pt x="220" y="14"/>
                  </a:cubicBezTo>
                  <a:cubicBezTo>
                    <a:pt x="205" y="40"/>
                    <a:pt x="189" y="-19"/>
                    <a:pt x="189" y="23"/>
                  </a:cubicBezTo>
                  <a:cubicBezTo>
                    <a:pt x="189" y="40"/>
                    <a:pt x="174" y="32"/>
                    <a:pt x="166" y="23"/>
                  </a:cubicBezTo>
                  <a:lnTo>
                    <a:pt x="143" y="23"/>
                  </a:lnTo>
                  <a:cubicBezTo>
                    <a:pt x="128" y="32"/>
                    <a:pt x="135" y="32"/>
                    <a:pt x="135" y="49"/>
                  </a:cubicBezTo>
                  <a:cubicBezTo>
                    <a:pt x="135" y="58"/>
                    <a:pt x="128" y="84"/>
                    <a:pt x="120" y="92"/>
                  </a:cubicBezTo>
                  <a:cubicBezTo>
                    <a:pt x="120" y="101"/>
                    <a:pt x="97" y="92"/>
                    <a:pt x="97" y="101"/>
                  </a:cubicBezTo>
                  <a:cubicBezTo>
                    <a:pt x="97" y="118"/>
                    <a:pt x="81" y="127"/>
                    <a:pt x="81" y="136"/>
                  </a:cubicBezTo>
                  <a:cubicBezTo>
                    <a:pt x="81" y="144"/>
                    <a:pt x="89" y="170"/>
                    <a:pt x="81" y="179"/>
                  </a:cubicBezTo>
                  <a:cubicBezTo>
                    <a:pt x="35" y="188"/>
                    <a:pt x="51" y="240"/>
                    <a:pt x="43" y="274"/>
                  </a:cubicBezTo>
                  <a:cubicBezTo>
                    <a:pt x="35" y="283"/>
                    <a:pt x="27" y="283"/>
                    <a:pt x="12" y="283"/>
                  </a:cubicBezTo>
                  <a:cubicBezTo>
                    <a:pt x="4" y="292"/>
                    <a:pt x="4" y="309"/>
                    <a:pt x="20" y="309"/>
                  </a:cubicBezTo>
                  <a:cubicBezTo>
                    <a:pt x="43" y="318"/>
                    <a:pt x="66" y="370"/>
                    <a:pt x="74" y="387"/>
                  </a:cubicBezTo>
                  <a:cubicBezTo>
                    <a:pt x="81" y="404"/>
                    <a:pt x="89" y="404"/>
                    <a:pt x="105" y="413"/>
                  </a:cubicBezTo>
                  <a:cubicBezTo>
                    <a:pt x="112" y="422"/>
                    <a:pt x="105" y="439"/>
                    <a:pt x="112" y="448"/>
                  </a:cubicBezTo>
                  <a:cubicBezTo>
                    <a:pt x="128" y="465"/>
                    <a:pt x="143" y="448"/>
                    <a:pt x="159" y="456"/>
                  </a:cubicBezTo>
                  <a:cubicBezTo>
                    <a:pt x="166" y="465"/>
                    <a:pt x="182" y="482"/>
                    <a:pt x="197" y="491"/>
                  </a:cubicBezTo>
                  <a:cubicBezTo>
                    <a:pt x="213" y="491"/>
                    <a:pt x="243" y="508"/>
                    <a:pt x="259" y="500"/>
                  </a:cubicBezTo>
                  <a:cubicBezTo>
                    <a:pt x="274" y="482"/>
                    <a:pt x="282" y="465"/>
                    <a:pt x="305" y="474"/>
                  </a:cubicBezTo>
                  <a:cubicBezTo>
                    <a:pt x="328" y="482"/>
                    <a:pt x="351" y="474"/>
                    <a:pt x="367" y="465"/>
                  </a:cubicBezTo>
                  <a:cubicBezTo>
                    <a:pt x="382" y="448"/>
                    <a:pt x="398" y="439"/>
                    <a:pt x="421" y="439"/>
                  </a:cubicBezTo>
                  <a:lnTo>
                    <a:pt x="459" y="439"/>
                  </a:lnTo>
                  <a:cubicBezTo>
                    <a:pt x="498" y="396"/>
                    <a:pt x="537" y="352"/>
                    <a:pt x="575" y="309"/>
                  </a:cubicBezTo>
                  <a:lnTo>
                    <a:pt x="544" y="309"/>
                  </a:lnTo>
                  <a:close/>
                  <a:moveTo>
                    <a:pt x="359" y="111"/>
                  </a:moveTo>
                  <a:cubicBezTo>
                    <a:pt x="351" y="120"/>
                    <a:pt x="343" y="128"/>
                    <a:pt x="343" y="137"/>
                  </a:cubicBezTo>
                  <a:cubicBezTo>
                    <a:pt x="336" y="137"/>
                    <a:pt x="336" y="171"/>
                    <a:pt x="336" y="180"/>
                  </a:cubicBezTo>
                  <a:cubicBezTo>
                    <a:pt x="351" y="188"/>
                    <a:pt x="389" y="154"/>
                    <a:pt x="397" y="154"/>
                  </a:cubicBezTo>
                  <a:cubicBezTo>
                    <a:pt x="397" y="146"/>
                    <a:pt x="374" y="137"/>
                    <a:pt x="366" y="146"/>
                  </a:cubicBezTo>
                  <a:cubicBezTo>
                    <a:pt x="374" y="137"/>
                    <a:pt x="404" y="128"/>
                    <a:pt x="397" y="120"/>
                  </a:cubicBezTo>
                  <a:cubicBezTo>
                    <a:pt x="389" y="94"/>
                    <a:pt x="374" y="94"/>
                    <a:pt x="359" y="111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32" name="path 232"/>
            <p:cNvSpPr/>
            <p:nvPr/>
          </p:nvSpPr>
          <p:spPr>
            <a:xfrm>
              <a:off x="280136" y="655696"/>
              <a:ext cx="207111" cy="164134"/>
            </a:xfrm>
            <a:custGeom>
              <a:avLst/>
              <a:gdLst/>
              <a:ahLst/>
              <a:cxnLst/>
              <a:rect l="0" t="0" r="0" b="0"/>
              <a:pathLst>
                <a:path w="326" h="258">
                  <a:moveTo>
                    <a:pt x="271" y="172"/>
                  </a:moveTo>
                  <a:cubicBezTo>
                    <a:pt x="287" y="146"/>
                    <a:pt x="310" y="172"/>
                    <a:pt x="318" y="146"/>
                  </a:cubicBezTo>
                  <a:cubicBezTo>
                    <a:pt x="326" y="137"/>
                    <a:pt x="302" y="112"/>
                    <a:pt x="295" y="112"/>
                  </a:cubicBezTo>
                  <a:cubicBezTo>
                    <a:pt x="287" y="129"/>
                    <a:pt x="264" y="94"/>
                    <a:pt x="256" y="86"/>
                  </a:cubicBezTo>
                  <a:cubicBezTo>
                    <a:pt x="256" y="77"/>
                    <a:pt x="256" y="68"/>
                    <a:pt x="248" y="60"/>
                  </a:cubicBezTo>
                  <a:cubicBezTo>
                    <a:pt x="232" y="43"/>
                    <a:pt x="232" y="34"/>
                    <a:pt x="232" y="8"/>
                  </a:cubicBezTo>
                  <a:cubicBezTo>
                    <a:pt x="225" y="8"/>
                    <a:pt x="209" y="0"/>
                    <a:pt x="201" y="0"/>
                  </a:cubicBezTo>
                  <a:cubicBezTo>
                    <a:pt x="186" y="8"/>
                    <a:pt x="178" y="17"/>
                    <a:pt x="170" y="17"/>
                  </a:cubicBezTo>
                  <a:cubicBezTo>
                    <a:pt x="163" y="25"/>
                    <a:pt x="155" y="34"/>
                    <a:pt x="147" y="34"/>
                  </a:cubicBezTo>
                  <a:cubicBezTo>
                    <a:pt x="139" y="51"/>
                    <a:pt x="139" y="34"/>
                    <a:pt x="132" y="43"/>
                  </a:cubicBezTo>
                  <a:cubicBezTo>
                    <a:pt x="116" y="51"/>
                    <a:pt x="100" y="94"/>
                    <a:pt x="85" y="86"/>
                  </a:cubicBezTo>
                  <a:cubicBezTo>
                    <a:pt x="77" y="86"/>
                    <a:pt x="69" y="68"/>
                    <a:pt x="69" y="86"/>
                  </a:cubicBezTo>
                  <a:cubicBezTo>
                    <a:pt x="62" y="94"/>
                    <a:pt x="62" y="112"/>
                    <a:pt x="54" y="120"/>
                  </a:cubicBezTo>
                  <a:cubicBezTo>
                    <a:pt x="54" y="129"/>
                    <a:pt x="54" y="137"/>
                    <a:pt x="38" y="137"/>
                  </a:cubicBezTo>
                  <a:cubicBezTo>
                    <a:pt x="38" y="137"/>
                    <a:pt x="7" y="146"/>
                    <a:pt x="15" y="155"/>
                  </a:cubicBezTo>
                  <a:cubicBezTo>
                    <a:pt x="38" y="172"/>
                    <a:pt x="0" y="198"/>
                    <a:pt x="7" y="206"/>
                  </a:cubicBezTo>
                  <a:cubicBezTo>
                    <a:pt x="23" y="215"/>
                    <a:pt x="38" y="258"/>
                    <a:pt x="62" y="241"/>
                  </a:cubicBezTo>
                  <a:cubicBezTo>
                    <a:pt x="85" y="224"/>
                    <a:pt x="100" y="232"/>
                    <a:pt x="124" y="258"/>
                  </a:cubicBezTo>
                  <a:cubicBezTo>
                    <a:pt x="116" y="232"/>
                    <a:pt x="116" y="206"/>
                    <a:pt x="116" y="189"/>
                  </a:cubicBezTo>
                  <a:lnTo>
                    <a:pt x="201" y="189"/>
                  </a:lnTo>
                  <a:cubicBezTo>
                    <a:pt x="225" y="189"/>
                    <a:pt x="264" y="198"/>
                    <a:pt x="271" y="172"/>
                  </a:cubicBezTo>
                  <a:cubicBezTo>
                    <a:pt x="279" y="155"/>
                    <a:pt x="271" y="172"/>
                    <a:pt x="271" y="172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34" name="path 234"/>
            <p:cNvSpPr/>
            <p:nvPr/>
          </p:nvSpPr>
          <p:spPr>
            <a:xfrm>
              <a:off x="279641" y="650933"/>
              <a:ext cx="208357" cy="173659"/>
            </a:xfrm>
            <a:custGeom>
              <a:avLst/>
              <a:gdLst/>
              <a:ahLst/>
              <a:cxnLst/>
              <a:rect l="0" t="0" r="0" b="0"/>
              <a:pathLst>
                <a:path w="328" h="273">
                  <a:moveTo>
                    <a:pt x="272" y="179"/>
                  </a:moveTo>
                  <a:cubicBezTo>
                    <a:pt x="288" y="153"/>
                    <a:pt x="311" y="179"/>
                    <a:pt x="319" y="153"/>
                  </a:cubicBezTo>
                  <a:cubicBezTo>
                    <a:pt x="326" y="145"/>
                    <a:pt x="303" y="119"/>
                    <a:pt x="295" y="119"/>
                  </a:cubicBezTo>
                  <a:cubicBezTo>
                    <a:pt x="288" y="136"/>
                    <a:pt x="264" y="102"/>
                    <a:pt x="257" y="93"/>
                  </a:cubicBezTo>
                  <a:cubicBezTo>
                    <a:pt x="257" y="85"/>
                    <a:pt x="257" y="76"/>
                    <a:pt x="249" y="67"/>
                  </a:cubicBezTo>
                  <a:cubicBezTo>
                    <a:pt x="233" y="50"/>
                    <a:pt x="233" y="41"/>
                    <a:pt x="233" y="16"/>
                  </a:cubicBezTo>
                  <a:cubicBezTo>
                    <a:pt x="225" y="16"/>
                    <a:pt x="210" y="7"/>
                    <a:pt x="202" y="7"/>
                  </a:cubicBezTo>
                  <a:cubicBezTo>
                    <a:pt x="187" y="16"/>
                    <a:pt x="179" y="24"/>
                    <a:pt x="171" y="24"/>
                  </a:cubicBezTo>
                  <a:cubicBezTo>
                    <a:pt x="163" y="33"/>
                    <a:pt x="156" y="41"/>
                    <a:pt x="148" y="41"/>
                  </a:cubicBezTo>
                  <a:cubicBezTo>
                    <a:pt x="140" y="59"/>
                    <a:pt x="140" y="41"/>
                    <a:pt x="132" y="50"/>
                  </a:cubicBezTo>
                  <a:cubicBezTo>
                    <a:pt x="117" y="59"/>
                    <a:pt x="101" y="102"/>
                    <a:pt x="86" y="93"/>
                  </a:cubicBezTo>
                  <a:cubicBezTo>
                    <a:pt x="78" y="93"/>
                    <a:pt x="70" y="76"/>
                    <a:pt x="70" y="93"/>
                  </a:cubicBezTo>
                  <a:cubicBezTo>
                    <a:pt x="62" y="102"/>
                    <a:pt x="62" y="119"/>
                    <a:pt x="55" y="128"/>
                  </a:cubicBezTo>
                  <a:cubicBezTo>
                    <a:pt x="55" y="136"/>
                    <a:pt x="55" y="145"/>
                    <a:pt x="39" y="145"/>
                  </a:cubicBezTo>
                  <a:cubicBezTo>
                    <a:pt x="39" y="145"/>
                    <a:pt x="8" y="153"/>
                    <a:pt x="16" y="162"/>
                  </a:cubicBezTo>
                  <a:cubicBezTo>
                    <a:pt x="39" y="179"/>
                    <a:pt x="0" y="205"/>
                    <a:pt x="8" y="214"/>
                  </a:cubicBezTo>
                  <a:cubicBezTo>
                    <a:pt x="24" y="222"/>
                    <a:pt x="39" y="265"/>
                    <a:pt x="62" y="248"/>
                  </a:cubicBezTo>
                  <a:cubicBezTo>
                    <a:pt x="86" y="231"/>
                    <a:pt x="101" y="240"/>
                    <a:pt x="125" y="265"/>
                  </a:cubicBezTo>
                  <a:cubicBezTo>
                    <a:pt x="117" y="240"/>
                    <a:pt x="117" y="214"/>
                    <a:pt x="117" y="197"/>
                  </a:cubicBezTo>
                  <a:lnTo>
                    <a:pt x="202" y="197"/>
                  </a:lnTo>
                  <a:cubicBezTo>
                    <a:pt x="225" y="197"/>
                    <a:pt x="264" y="205"/>
                    <a:pt x="272" y="179"/>
                  </a:cubicBezTo>
                  <a:cubicBezTo>
                    <a:pt x="280" y="162"/>
                    <a:pt x="272" y="179"/>
                    <a:pt x="272" y="179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36" name="path 236"/>
            <p:cNvSpPr/>
            <p:nvPr/>
          </p:nvSpPr>
          <p:spPr>
            <a:xfrm>
              <a:off x="1195" y="310645"/>
              <a:ext cx="293966" cy="365378"/>
            </a:xfrm>
            <a:custGeom>
              <a:avLst/>
              <a:gdLst/>
              <a:ahLst/>
              <a:cxnLst/>
              <a:rect l="0" t="0" r="0" b="0"/>
              <a:pathLst>
                <a:path w="462" h="575">
                  <a:moveTo>
                    <a:pt x="38" y="492"/>
                  </a:moveTo>
                  <a:cubicBezTo>
                    <a:pt x="54" y="492"/>
                    <a:pt x="100" y="475"/>
                    <a:pt x="115" y="492"/>
                  </a:cubicBezTo>
                  <a:cubicBezTo>
                    <a:pt x="123" y="501"/>
                    <a:pt x="131" y="501"/>
                    <a:pt x="138" y="509"/>
                  </a:cubicBezTo>
                  <a:cubicBezTo>
                    <a:pt x="146" y="526"/>
                    <a:pt x="154" y="535"/>
                    <a:pt x="162" y="544"/>
                  </a:cubicBezTo>
                  <a:cubicBezTo>
                    <a:pt x="169" y="552"/>
                    <a:pt x="200" y="587"/>
                    <a:pt x="208" y="552"/>
                  </a:cubicBezTo>
                  <a:cubicBezTo>
                    <a:pt x="216" y="501"/>
                    <a:pt x="231" y="561"/>
                    <a:pt x="246" y="552"/>
                  </a:cubicBezTo>
                  <a:cubicBezTo>
                    <a:pt x="254" y="535"/>
                    <a:pt x="254" y="535"/>
                    <a:pt x="270" y="535"/>
                  </a:cubicBezTo>
                  <a:lnTo>
                    <a:pt x="300" y="535"/>
                  </a:lnTo>
                  <a:cubicBezTo>
                    <a:pt x="316" y="526"/>
                    <a:pt x="331" y="526"/>
                    <a:pt x="339" y="526"/>
                  </a:cubicBezTo>
                  <a:lnTo>
                    <a:pt x="408" y="526"/>
                  </a:lnTo>
                  <a:cubicBezTo>
                    <a:pt x="416" y="526"/>
                    <a:pt x="439" y="535"/>
                    <a:pt x="447" y="526"/>
                  </a:cubicBezTo>
                  <a:cubicBezTo>
                    <a:pt x="455" y="526"/>
                    <a:pt x="447" y="475"/>
                    <a:pt x="447" y="466"/>
                  </a:cubicBezTo>
                  <a:cubicBezTo>
                    <a:pt x="439" y="414"/>
                    <a:pt x="432" y="371"/>
                    <a:pt x="432" y="328"/>
                  </a:cubicBezTo>
                  <a:cubicBezTo>
                    <a:pt x="424" y="250"/>
                    <a:pt x="408" y="181"/>
                    <a:pt x="401" y="103"/>
                  </a:cubicBezTo>
                  <a:lnTo>
                    <a:pt x="462" y="103"/>
                  </a:lnTo>
                  <a:cubicBezTo>
                    <a:pt x="416" y="69"/>
                    <a:pt x="370" y="34"/>
                    <a:pt x="331" y="0"/>
                  </a:cubicBezTo>
                  <a:cubicBezTo>
                    <a:pt x="331" y="8"/>
                    <a:pt x="331" y="60"/>
                    <a:pt x="324" y="60"/>
                  </a:cubicBezTo>
                  <a:lnTo>
                    <a:pt x="285" y="60"/>
                  </a:lnTo>
                  <a:lnTo>
                    <a:pt x="223" y="60"/>
                  </a:lnTo>
                  <a:lnTo>
                    <a:pt x="200" y="60"/>
                  </a:lnTo>
                  <a:cubicBezTo>
                    <a:pt x="192" y="69"/>
                    <a:pt x="200" y="95"/>
                    <a:pt x="200" y="103"/>
                  </a:cubicBezTo>
                  <a:lnTo>
                    <a:pt x="200" y="164"/>
                  </a:lnTo>
                  <a:cubicBezTo>
                    <a:pt x="200" y="190"/>
                    <a:pt x="154" y="181"/>
                    <a:pt x="154" y="215"/>
                  </a:cubicBezTo>
                  <a:cubicBezTo>
                    <a:pt x="154" y="224"/>
                    <a:pt x="162" y="267"/>
                    <a:pt x="154" y="276"/>
                  </a:cubicBezTo>
                  <a:lnTo>
                    <a:pt x="123" y="276"/>
                  </a:lnTo>
                  <a:lnTo>
                    <a:pt x="23" y="276"/>
                  </a:lnTo>
                  <a:cubicBezTo>
                    <a:pt x="15" y="276"/>
                    <a:pt x="0" y="267"/>
                    <a:pt x="7" y="285"/>
                  </a:cubicBezTo>
                  <a:cubicBezTo>
                    <a:pt x="15" y="293"/>
                    <a:pt x="23" y="302"/>
                    <a:pt x="30" y="310"/>
                  </a:cubicBezTo>
                  <a:cubicBezTo>
                    <a:pt x="38" y="328"/>
                    <a:pt x="30" y="345"/>
                    <a:pt x="23" y="354"/>
                  </a:cubicBezTo>
                  <a:cubicBezTo>
                    <a:pt x="23" y="380"/>
                    <a:pt x="46" y="388"/>
                    <a:pt x="46" y="414"/>
                  </a:cubicBezTo>
                  <a:cubicBezTo>
                    <a:pt x="54" y="440"/>
                    <a:pt x="30" y="475"/>
                    <a:pt x="23" y="501"/>
                  </a:cubicBezTo>
                  <a:cubicBezTo>
                    <a:pt x="30" y="501"/>
                    <a:pt x="30" y="492"/>
                    <a:pt x="38" y="492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38" name="path 238"/>
            <p:cNvSpPr/>
            <p:nvPr/>
          </p:nvSpPr>
          <p:spPr>
            <a:xfrm>
              <a:off x="0" y="305883"/>
              <a:ext cx="299923" cy="370140"/>
            </a:xfrm>
            <a:custGeom>
              <a:avLst/>
              <a:gdLst/>
              <a:ahLst/>
              <a:cxnLst/>
              <a:rect l="0" t="0" r="0" b="0"/>
              <a:pathLst>
                <a:path w="472" h="582">
                  <a:moveTo>
                    <a:pt x="40" y="499"/>
                  </a:moveTo>
                  <a:cubicBezTo>
                    <a:pt x="55" y="499"/>
                    <a:pt x="102" y="482"/>
                    <a:pt x="117" y="499"/>
                  </a:cubicBezTo>
                  <a:cubicBezTo>
                    <a:pt x="125" y="508"/>
                    <a:pt x="133" y="508"/>
                    <a:pt x="140" y="517"/>
                  </a:cubicBezTo>
                  <a:cubicBezTo>
                    <a:pt x="148" y="534"/>
                    <a:pt x="156" y="543"/>
                    <a:pt x="163" y="551"/>
                  </a:cubicBezTo>
                  <a:cubicBezTo>
                    <a:pt x="171" y="560"/>
                    <a:pt x="202" y="594"/>
                    <a:pt x="210" y="560"/>
                  </a:cubicBezTo>
                  <a:cubicBezTo>
                    <a:pt x="217" y="508"/>
                    <a:pt x="233" y="569"/>
                    <a:pt x="248" y="560"/>
                  </a:cubicBezTo>
                  <a:cubicBezTo>
                    <a:pt x="256" y="543"/>
                    <a:pt x="256" y="543"/>
                    <a:pt x="271" y="543"/>
                  </a:cubicBezTo>
                  <a:lnTo>
                    <a:pt x="302" y="543"/>
                  </a:lnTo>
                  <a:cubicBezTo>
                    <a:pt x="318" y="534"/>
                    <a:pt x="333" y="534"/>
                    <a:pt x="341" y="534"/>
                  </a:cubicBezTo>
                  <a:lnTo>
                    <a:pt x="410" y="534"/>
                  </a:lnTo>
                  <a:cubicBezTo>
                    <a:pt x="418" y="534"/>
                    <a:pt x="441" y="543"/>
                    <a:pt x="449" y="534"/>
                  </a:cubicBezTo>
                  <a:cubicBezTo>
                    <a:pt x="457" y="534"/>
                    <a:pt x="449" y="482"/>
                    <a:pt x="449" y="474"/>
                  </a:cubicBezTo>
                  <a:cubicBezTo>
                    <a:pt x="441" y="422"/>
                    <a:pt x="433" y="378"/>
                    <a:pt x="433" y="335"/>
                  </a:cubicBezTo>
                  <a:cubicBezTo>
                    <a:pt x="426" y="258"/>
                    <a:pt x="410" y="188"/>
                    <a:pt x="403" y="111"/>
                  </a:cubicBezTo>
                  <a:lnTo>
                    <a:pt x="464" y="111"/>
                  </a:lnTo>
                  <a:cubicBezTo>
                    <a:pt x="418" y="76"/>
                    <a:pt x="372" y="42"/>
                    <a:pt x="333" y="7"/>
                  </a:cubicBezTo>
                  <a:cubicBezTo>
                    <a:pt x="333" y="16"/>
                    <a:pt x="333" y="67"/>
                    <a:pt x="325" y="67"/>
                  </a:cubicBezTo>
                  <a:lnTo>
                    <a:pt x="287" y="67"/>
                  </a:lnTo>
                  <a:lnTo>
                    <a:pt x="225" y="67"/>
                  </a:lnTo>
                  <a:lnTo>
                    <a:pt x="202" y="67"/>
                  </a:lnTo>
                  <a:cubicBezTo>
                    <a:pt x="194" y="76"/>
                    <a:pt x="202" y="102"/>
                    <a:pt x="202" y="111"/>
                  </a:cubicBezTo>
                  <a:lnTo>
                    <a:pt x="202" y="171"/>
                  </a:lnTo>
                  <a:cubicBezTo>
                    <a:pt x="202" y="197"/>
                    <a:pt x="156" y="188"/>
                    <a:pt x="156" y="223"/>
                  </a:cubicBezTo>
                  <a:cubicBezTo>
                    <a:pt x="156" y="232"/>
                    <a:pt x="163" y="275"/>
                    <a:pt x="156" y="283"/>
                  </a:cubicBezTo>
                  <a:lnTo>
                    <a:pt x="125" y="283"/>
                  </a:lnTo>
                  <a:lnTo>
                    <a:pt x="25" y="283"/>
                  </a:lnTo>
                  <a:cubicBezTo>
                    <a:pt x="17" y="283"/>
                    <a:pt x="1" y="275"/>
                    <a:pt x="9" y="292"/>
                  </a:cubicBezTo>
                  <a:cubicBezTo>
                    <a:pt x="17" y="301"/>
                    <a:pt x="25" y="309"/>
                    <a:pt x="32" y="318"/>
                  </a:cubicBezTo>
                  <a:cubicBezTo>
                    <a:pt x="40" y="335"/>
                    <a:pt x="32" y="353"/>
                    <a:pt x="25" y="361"/>
                  </a:cubicBezTo>
                  <a:cubicBezTo>
                    <a:pt x="25" y="387"/>
                    <a:pt x="48" y="396"/>
                    <a:pt x="48" y="422"/>
                  </a:cubicBezTo>
                  <a:cubicBezTo>
                    <a:pt x="55" y="448"/>
                    <a:pt x="32" y="482"/>
                    <a:pt x="25" y="508"/>
                  </a:cubicBezTo>
                  <a:cubicBezTo>
                    <a:pt x="32" y="508"/>
                    <a:pt x="32" y="499"/>
                    <a:pt x="40" y="499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40" name="path 240"/>
            <p:cNvSpPr/>
            <p:nvPr/>
          </p:nvSpPr>
          <p:spPr>
            <a:xfrm>
              <a:off x="1193" y="618397"/>
              <a:ext cx="141973" cy="124967"/>
            </a:xfrm>
            <a:custGeom>
              <a:avLst/>
              <a:gdLst/>
              <a:ahLst/>
              <a:cxnLst/>
              <a:rect l="0" t="0" r="0" b="0"/>
              <a:pathLst>
                <a:path w="223" h="196">
                  <a:moveTo>
                    <a:pt x="61" y="188"/>
                  </a:moveTo>
                  <a:cubicBezTo>
                    <a:pt x="69" y="188"/>
                    <a:pt x="69" y="179"/>
                    <a:pt x="77" y="179"/>
                  </a:cubicBezTo>
                  <a:lnTo>
                    <a:pt x="115" y="179"/>
                  </a:lnTo>
                  <a:cubicBezTo>
                    <a:pt x="131" y="179"/>
                    <a:pt x="154" y="171"/>
                    <a:pt x="177" y="179"/>
                  </a:cubicBezTo>
                  <a:cubicBezTo>
                    <a:pt x="185" y="188"/>
                    <a:pt x="192" y="196"/>
                    <a:pt x="208" y="188"/>
                  </a:cubicBezTo>
                  <a:cubicBezTo>
                    <a:pt x="223" y="188"/>
                    <a:pt x="223" y="179"/>
                    <a:pt x="223" y="162"/>
                  </a:cubicBezTo>
                  <a:cubicBezTo>
                    <a:pt x="223" y="145"/>
                    <a:pt x="192" y="136"/>
                    <a:pt x="192" y="119"/>
                  </a:cubicBezTo>
                  <a:lnTo>
                    <a:pt x="192" y="85"/>
                  </a:lnTo>
                  <a:cubicBezTo>
                    <a:pt x="185" y="85"/>
                    <a:pt x="154" y="42"/>
                    <a:pt x="146" y="34"/>
                  </a:cubicBezTo>
                  <a:cubicBezTo>
                    <a:pt x="123" y="8"/>
                    <a:pt x="100" y="0"/>
                    <a:pt x="69" y="8"/>
                  </a:cubicBezTo>
                  <a:cubicBezTo>
                    <a:pt x="61" y="8"/>
                    <a:pt x="38" y="0"/>
                    <a:pt x="38" y="8"/>
                  </a:cubicBezTo>
                  <a:cubicBezTo>
                    <a:pt x="30" y="17"/>
                    <a:pt x="15" y="34"/>
                    <a:pt x="15" y="51"/>
                  </a:cubicBezTo>
                  <a:cubicBezTo>
                    <a:pt x="23" y="68"/>
                    <a:pt x="23" y="76"/>
                    <a:pt x="7" y="85"/>
                  </a:cubicBezTo>
                  <a:cubicBezTo>
                    <a:pt x="0" y="85"/>
                    <a:pt x="23" y="102"/>
                    <a:pt x="15" y="102"/>
                  </a:cubicBezTo>
                  <a:cubicBezTo>
                    <a:pt x="30" y="111"/>
                    <a:pt x="15" y="111"/>
                    <a:pt x="15" y="119"/>
                  </a:cubicBezTo>
                  <a:cubicBezTo>
                    <a:pt x="15" y="119"/>
                    <a:pt x="23" y="128"/>
                    <a:pt x="30" y="128"/>
                  </a:cubicBezTo>
                  <a:cubicBezTo>
                    <a:pt x="30" y="136"/>
                    <a:pt x="61" y="128"/>
                    <a:pt x="69" y="128"/>
                  </a:cubicBezTo>
                  <a:cubicBezTo>
                    <a:pt x="77" y="128"/>
                    <a:pt x="77" y="119"/>
                    <a:pt x="77" y="119"/>
                  </a:cubicBezTo>
                  <a:cubicBezTo>
                    <a:pt x="84" y="119"/>
                    <a:pt x="131" y="145"/>
                    <a:pt x="131" y="136"/>
                  </a:cubicBezTo>
                  <a:cubicBezTo>
                    <a:pt x="123" y="154"/>
                    <a:pt x="92" y="145"/>
                    <a:pt x="84" y="145"/>
                  </a:cubicBezTo>
                  <a:cubicBezTo>
                    <a:pt x="69" y="136"/>
                    <a:pt x="61" y="154"/>
                    <a:pt x="46" y="154"/>
                  </a:cubicBezTo>
                  <a:cubicBezTo>
                    <a:pt x="23" y="154"/>
                    <a:pt x="7" y="154"/>
                    <a:pt x="23" y="179"/>
                  </a:cubicBezTo>
                  <a:cubicBezTo>
                    <a:pt x="23" y="188"/>
                    <a:pt x="30" y="179"/>
                    <a:pt x="38" y="179"/>
                  </a:cubicBezTo>
                  <a:cubicBezTo>
                    <a:pt x="46" y="179"/>
                    <a:pt x="53" y="188"/>
                    <a:pt x="61" y="188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42" name="path 242"/>
            <p:cNvSpPr/>
            <p:nvPr/>
          </p:nvSpPr>
          <p:spPr>
            <a:xfrm>
              <a:off x="411" y="616673"/>
              <a:ext cx="147518" cy="128269"/>
            </a:xfrm>
            <a:custGeom>
              <a:avLst/>
              <a:gdLst/>
              <a:ahLst/>
              <a:cxnLst/>
              <a:rect l="0" t="0" r="0" b="0"/>
              <a:pathLst>
                <a:path w="232" h="201">
                  <a:moveTo>
                    <a:pt x="62" y="190"/>
                  </a:moveTo>
                  <a:cubicBezTo>
                    <a:pt x="70" y="190"/>
                    <a:pt x="70" y="182"/>
                    <a:pt x="78" y="182"/>
                  </a:cubicBezTo>
                  <a:lnTo>
                    <a:pt x="116" y="182"/>
                  </a:lnTo>
                  <a:cubicBezTo>
                    <a:pt x="132" y="182"/>
                    <a:pt x="155" y="173"/>
                    <a:pt x="178" y="182"/>
                  </a:cubicBezTo>
                  <a:cubicBezTo>
                    <a:pt x="186" y="190"/>
                    <a:pt x="193" y="199"/>
                    <a:pt x="209" y="190"/>
                  </a:cubicBezTo>
                  <a:cubicBezTo>
                    <a:pt x="224" y="190"/>
                    <a:pt x="224" y="182"/>
                    <a:pt x="224" y="165"/>
                  </a:cubicBezTo>
                  <a:cubicBezTo>
                    <a:pt x="224" y="148"/>
                    <a:pt x="193" y="139"/>
                    <a:pt x="193" y="122"/>
                  </a:cubicBezTo>
                  <a:lnTo>
                    <a:pt x="193" y="88"/>
                  </a:lnTo>
                  <a:cubicBezTo>
                    <a:pt x="186" y="88"/>
                    <a:pt x="155" y="45"/>
                    <a:pt x="147" y="36"/>
                  </a:cubicBezTo>
                  <a:cubicBezTo>
                    <a:pt x="124" y="11"/>
                    <a:pt x="101" y="2"/>
                    <a:pt x="70" y="11"/>
                  </a:cubicBezTo>
                  <a:cubicBezTo>
                    <a:pt x="62" y="11"/>
                    <a:pt x="39" y="2"/>
                    <a:pt x="39" y="11"/>
                  </a:cubicBezTo>
                  <a:cubicBezTo>
                    <a:pt x="32" y="19"/>
                    <a:pt x="16" y="36"/>
                    <a:pt x="16" y="54"/>
                  </a:cubicBezTo>
                  <a:cubicBezTo>
                    <a:pt x="24" y="71"/>
                    <a:pt x="24" y="79"/>
                    <a:pt x="8" y="88"/>
                  </a:cubicBezTo>
                  <a:cubicBezTo>
                    <a:pt x="1" y="88"/>
                    <a:pt x="24" y="105"/>
                    <a:pt x="16" y="105"/>
                  </a:cubicBezTo>
                  <a:cubicBezTo>
                    <a:pt x="32" y="113"/>
                    <a:pt x="16" y="113"/>
                    <a:pt x="16" y="122"/>
                  </a:cubicBezTo>
                  <a:cubicBezTo>
                    <a:pt x="16" y="122"/>
                    <a:pt x="24" y="131"/>
                    <a:pt x="32" y="131"/>
                  </a:cubicBezTo>
                  <a:cubicBezTo>
                    <a:pt x="32" y="139"/>
                    <a:pt x="62" y="131"/>
                    <a:pt x="70" y="131"/>
                  </a:cubicBezTo>
                  <a:cubicBezTo>
                    <a:pt x="78" y="131"/>
                    <a:pt x="78" y="122"/>
                    <a:pt x="78" y="122"/>
                  </a:cubicBezTo>
                  <a:cubicBezTo>
                    <a:pt x="86" y="122"/>
                    <a:pt x="132" y="148"/>
                    <a:pt x="132" y="139"/>
                  </a:cubicBezTo>
                  <a:cubicBezTo>
                    <a:pt x="124" y="156"/>
                    <a:pt x="93" y="148"/>
                    <a:pt x="86" y="148"/>
                  </a:cubicBezTo>
                  <a:cubicBezTo>
                    <a:pt x="70" y="139"/>
                    <a:pt x="62" y="156"/>
                    <a:pt x="47" y="156"/>
                  </a:cubicBezTo>
                  <a:cubicBezTo>
                    <a:pt x="24" y="156"/>
                    <a:pt x="8" y="156"/>
                    <a:pt x="24" y="182"/>
                  </a:cubicBezTo>
                  <a:cubicBezTo>
                    <a:pt x="24" y="190"/>
                    <a:pt x="32" y="182"/>
                    <a:pt x="39" y="182"/>
                  </a:cubicBezTo>
                  <a:cubicBezTo>
                    <a:pt x="47" y="182"/>
                    <a:pt x="55" y="190"/>
                    <a:pt x="62" y="190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44" name="path 244"/>
            <p:cNvSpPr/>
            <p:nvPr/>
          </p:nvSpPr>
          <p:spPr>
            <a:xfrm>
              <a:off x="124800" y="372199"/>
              <a:ext cx="407430" cy="427113"/>
            </a:xfrm>
            <a:custGeom>
              <a:avLst/>
              <a:gdLst/>
              <a:ahLst/>
              <a:cxnLst/>
              <a:rect l="0" t="0" r="0" b="0"/>
              <a:pathLst>
                <a:path w="641" h="672">
                  <a:moveTo>
                    <a:pt x="207" y="8"/>
                  </a:moveTo>
                  <a:cubicBezTo>
                    <a:pt x="223" y="137"/>
                    <a:pt x="238" y="267"/>
                    <a:pt x="254" y="388"/>
                  </a:cubicBezTo>
                  <a:cubicBezTo>
                    <a:pt x="254" y="405"/>
                    <a:pt x="269" y="431"/>
                    <a:pt x="246" y="431"/>
                  </a:cubicBezTo>
                  <a:lnTo>
                    <a:pt x="146" y="431"/>
                  </a:lnTo>
                  <a:lnTo>
                    <a:pt x="115" y="431"/>
                  </a:lnTo>
                  <a:cubicBezTo>
                    <a:pt x="107" y="431"/>
                    <a:pt x="100" y="439"/>
                    <a:pt x="92" y="439"/>
                  </a:cubicBezTo>
                  <a:cubicBezTo>
                    <a:pt x="84" y="448"/>
                    <a:pt x="77" y="439"/>
                    <a:pt x="61" y="439"/>
                  </a:cubicBezTo>
                  <a:cubicBezTo>
                    <a:pt x="53" y="439"/>
                    <a:pt x="53" y="457"/>
                    <a:pt x="46" y="448"/>
                  </a:cubicBezTo>
                  <a:cubicBezTo>
                    <a:pt x="38" y="448"/>
                    <a:pt x="30" y="431"/>
                    <a:pt x="23" y="431"/>
                  </a:cubicBezTo>
                  <a:cubicBezTo>
                    <a:pt x="15" y="431"/>
                    <a:pt x="15" y="482"/>
                    <a:pt x="0" y="474"/>
                  </a:cubicBezTo>
                  <a:lnTo>
                    <a:pt x="0" y="508"/>
                  </a:lnTo>
                  <a:cubicBezTo>
                    <a:pt x="0" y="526"/>
                    <a:pt x="15" y="526"/>
                    <a:pt x="23" y="543"/>
                  </a:cubicBezTo>
                  <a:cubicBezTo>
                    <a:pt x="30" y="551"/>
                    <a:pt x="23" y="569"/>
                    <a:pt x="30" y="577"/>
                  </a:cubicBezTo>
                  <a:cubicBezTo>
                    <a:pt x="38" y="595"/>
                    <a:pt x="46" y="577"/>
                    <a:pt x="53" y="586"/>
                  </a:cubicBezTo>
                  <a:cubicBezTo>
                    <a:pt x="53" y="595"/>
                    <a:pt x="77" y="586"/>
                    <a:pt x="84" y="586"/>
                  </a:cubicBezTo>
                  <a:cubicBezTo>
                    <a:pt x="92" y="586"/>
                    <a:pt x="107" y="569"/>
                    <a:pt x="115" y="569"/>
                  </a:cubicBezTo>
                  <a:cubicBezTo>
                    <a:pt x="130" y="586"/>
                    <a:pt x="138" y="629"/>
                    <a:pt x="154" y="646"/>
                  </a:cubicBezTo>
                  <a:cubicBezTo>
                    <a:pt x="154" y="646"/>
                    <a:pt x="146" y="663"/>
                    <a:pt x="154" y="663"/>
                  </a:cubicBezTo>
                  <a:cubicBezTo>
                    <a:pt x="161" y="672"/>
                    <a:pt x="169" y="655"/>
                    <a:pt x="177" y="663"/>
                  </a:cubicBezTo>
                  <a:cubicBezTo>
                    <a:pt x="184" y="672"/>
                    <a:pt x="200" y="672"/>
                    <a:pt x="207" y="663"/>
                  </a:cubicBezTo>
                  <a:cubicBezTo>
                    <a:pt x="223" y="646"/>
                    <a:pt x="223" y="663"/>
                    <a:pt x="231" y="663"/>
                  </a:cubicBezTo>
                  <a:cubicBezTo>
                    <a:pt x="254" y="663"/>
                    <a:pt x="269" y="629"/>
                    <a:pt x="269" y="612"/>
                  </a:cubicBezTo>
                  <a:cubicBezTo>
                    <a:pt x="269" y="603"/>
                    <a:pt x="254" y="603"/>
                    <a:pt x="269" y="595"/>
                  </a:cubicBezTo>
                  <a:cubicBezTo>
                    <a:pt x="277" y="586"/>
                    <a:pt x="292" y="595"/>
                    <a:pt x="300" y="577"/>
                  </a:cubicBezTo>
                  <a:cubicBezTo>
                    <a:pt x="300" y="569"/>
                    <a:pt x="308" y="551"/>
                    <a:pt x="308" y="543"/>
                  </a:cubicBezTo>
                  <a:cubicBezTo>
                    <a:pt x="315" y="526"/>
                    <a:pt x="315" y="517"/>
                    <a:pt x="323" y="534"/>
                  </a:cubicBezTo>
                  <a:cubicBezTo>
                    <a:pt x="346" y="551"/>
                    <a:pt x="362" y="482"/>
                    <a:pt x="377" y="491"/>
                  </a:cubicBezTo>
                  <a:lnTo>
                    <a:pt x="392" y="491"/>
                  </a:lnTo>
                  <a:lnTo>
                    <a:pt x="400" y="482"/>
                  </a:lnTo>
                  <a:cubicBezTo>
                    <a:pt x="408" y="474"/>
                    <a:pt x="415" y="474"/>
                    <a:pt x="423" y="465"/>
                  </a:cubicBezTo>
                  <a:cubicBezTo>
                    <a:pt x="446" y="439"/>
                    <a:pt x="469" y="465"/>
                    <a:pt x="500" y="457"/>
                  </a:cubicBezTo>
                  <a:cubicBezTo>
                    <a:pt x="516" y="457"/>
                    <a:pt x="523" y="448"/>
                    <a:pt x="539" y="448"/>
                  </a:cubicBezTo>
                  <a:cubicBezTo>
                    <a:pt x="562" y="448"/>
                    <a:pt x="585" y="448"/>
                    <a:pt x="600" y="439"/>
                  </a:cubicBezTo>
                  <a:cubicBezTo>
                    <a:pt x="647" y="422"/>
                    <a:pt x="631" y="310"/>
                    <a:pt x="631" y="267"/>
                  </a:cubicBezTo>
                  <a:cubicBezTo>
                    <a:pt x="623" y="275"/>
                    <a:pt x="600" y="293"/>
                    <a:pt x="593" y="275"/>
                  </a:cubicBezTo>
                  <a:cubicBezTo>
                    <a:pt x="585" y="267"/>
                    <a:pt x="600" y="250"/>
                    <a:pt x="593" y="241"/>
                  </a:cubicBezTo>
                  <a:cubicBezTo>
                    <a:pt x="585" y="224"/>
                    <a:pt x="554" y="232"/>
                    <a:pt x="539" y="224"/>
                  </a:cubicBezTo>
                  <a:cubicBezTo>
                    <a:pt x="523" y="224"/>
                    <a:pt x="516" y="198"/>
                    <a:pt x="508" y="189"/>
                  </a:cubicBezTo>
                  <a:cubicBezTo>
                    <a:pt x="508" y="181"/>
                    <a:pt x="500" y="172"/>
                    <a:pt x="485" y="172"/>
                  </a:cubicBezTo>
                  <a:cubicBezTo>
                    <a:pt x="469" y="155"/>
                    <a:pt x="446" y="137"/>
                    <a:pt x="431" y="120"/>
                  </a:cubicBezTo>
                  <a:cubicBezTo>
                    <a:pt x="385" y="94"/>
                    <a:pt x="338" y="60"/>
                    <a:pt x="300" y="25"/>
                  </a:cubicBezTo>
                  <a:cubicBezTo>
                    <a:pt x="292" y="25"/>
                    <a:pt x="277" y="8"/>
                    <a:pt x="269" y="8"/>
                  </a:cubicBezTo>
                  <a:cubicBezTo>
                    <a:pt x="254" y="0"/>
                    <a:pt x="231" y="8"/>
                    <a:pt x="207" y="8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46" name="path 246"/>
            <p:cNvSpPr/>
            <p:nvPr/>
          </p:nvSpPr>
          <p:spPr>
            <a:xfrm>
              <a:off x="120038" y="370496"/>
              <a:ext cx="412192" cy="432210"/>
            </a:xfrm>
            <a:custGeom>
              <a:avLst/>
              <a:gdLst/>
              <a:ahLst/>
              <a:cxnLst/>
              <a:rect l="0" t="0" r="0" b="0"/>
              <a:pathLst>
                <a:path w="649" h="680">
                  <a:moveTo>
                    <a:pt x="215" y="11"/>
                  </a:moveTo>
                  <a:cubicBezTo>
                    <a:pt x="230" y="140"/>
                    <a:pt x="246" y="270"/>
                    <a:pt x="261" y="390"/>
                  </a:cubicBezTo>
                  <a:cubicBezTo>
                    <a:pt x="261" y="407"/>
                    <a:pt x="277" y="433"/>
                    <a:pt x="253" y="433"/>
                  </a:cubicBezTo>
                  <a:lnTo>
                    <a:pt x="153" y="433"/>
                  </a:lnTo>
                  <a:lnTo>
                    <a:pt x="123" y="433"/>
                  </a:lnTo>
                  <a:cubicBezTo>
                    <a:pt x="115" y="433"/>
                    <a:pt x="107" y="442"/>
                    <a:pt x="99" y="442"/>
                  </a:cubicBezTo>
                  <a:cubicBezTo>
                    <a:pt x="92" y="451"/>
                    <a:pt x="84" y="442"/>
                    <a:pt x="69" y="442"/>
                  </a:cubicBezTo>
                  <a:cubicBezTo>
                    <a:pt x="61" y="442"/>
                    <a:pt x="61" y="459"/>
                    <a:pt x="53" y="451"/>
                  </a:cubicBezTo>
                  <a:cubicBezTo>
                    <a:pt x="45" y="451"/>
                    <a:pt x="38" y="433"/>
                    <a:pt x="30" y="433"/>
                  </a:cubicBezTo>
                  <a:cubicBezTo>
                    <a:pt x="22" y="433"/>
                    <a:pt x="22" y="485"/>
                    <a:pt x="7" y="476"/>
                  </a:cubicBezTo>
                  <a:lnTo>
                    <a:pt x="7" y="511"/>
                  </a:lnTo>
                  <a:cubicBezTo>
                    <a:pt x="7" y="528"/>
                    <a:pt x="22" y="528"/>
                    <a:pt x="30" y="545"/>
                  </a:cubicBezTo>
                  <a:cubicBezTo>
                    <a:pt x="38" y="554"/>
                    <a:pt x="30" y="571"/>
                    <a:pt x="38" y="580"/>
                  </a:cubicBezTo>
                  <a:cubicBezTo>
                    <a:pt x="45" y="597"/>
                    <a:pt x="53" y="580"/>
                    <a:pt x="61" y="589"/>
                  </a:cubicBezTo>
                  <a:cubicBezTo>
                    <a:pt x="61" y="597"/>
                    <a:pt x="84" y="589"/>
                    <a:pt x="92" y="589"/>
                  </a:cubicBezTo>
                  <a:cubicBezTo>
                    <a:pt x="99" y="589"/>
                    <a:pt x="115" y="571"/>
                    <a:pt x="123" y="571"/>
                  </a:cubicBezTo>
                  <a:cubicBezTo>
                    <a:pt x="138" y="589"/>
                    <a:pt x="146" y="632"/>
                    <a:pt x="161" y="649"/>
                  </a:cubicBezTo>
                  <a:cubicBezTo>
                    <a:pt x="161" y="649"/>
                    <a:pt x="153" y="666"/>
                    <a:pt x="161" y="666"/>
                  </a:cubicBezTo>
                  <a:cubicBezTo>
                    <a:pt x="169" y="675"/>
                    <a:pt x="176" y="658"/>
                    <a:pt x="184" y="666"/>
                  </a:cubicBezTo>
                  <a:cubicBezTo>
                    <a:pt x="192" y="675"/>
                    <a:pt x="207" y="675"/>
                    <a:pt x="215" y="666"/>
                  </a:cubicBezTo>
                  <a:cubicBezTo>
                    <a:pt x="230" y="649"/>
                    <a:pt x="230" y="666"/>
                    <a:pt x="238" y="666"/>
                  </a:cubicBezTo>
                  <a:cubicBezTo>
                    <a:pt x="261" y="666"/>
                    <a:pt x="277" y="632"/>
                    <a:pt x="277" y="614"/>
                  </a:cubicBezTo>
                  <a:cubicBezTo>
                    <a:pt x="277" y="606"/>
                    <a:pt x="261" y="606"/>
                    <a:pt x="277" y="597"/>
                  </a:cubicBezTo>
                  <a:cubicBezTo>
                    <a:pt x="284" y="589"/>
                    <a:pt x="300" y="597"/>
                    <a:pt x="307" y="580"/>
                  </a:cubicBezTo>
                  <a:cubicBezTo>
                    <a:pt x="307" y="571"/>
                    <a:pt x="315" y="554"/>
                    <a:pt x="315" y="545"/>
                  </a:cubicBezTo>
                  <a:cubicBezTo>
                    <a:pt x="323" y="528"/>
                    <a:pt x="323" y="520"/>
                    <a:pt x="331" y="537"/>
                  </a:cubicBezTo>
                  <a:cubicBezTo>
                    <a:pt x="354" y="554"/>
                    <a:pt x="369" y="485"/>
                    <a:pt x="384" y="494"/>
                  </a:cubicBezTo>
                  <a:lnTo>
                    <a:pt x="400" y="494"/>
                  </a:lnTo>
                  <a:lnTo>
                    <a:pt x="408" y="485"/>
                  </a:lnTo>
                  <a:cubicBezTo>
                    <a:pt x="415" y="476"/>
                    <a:pt x="423" y="476"/>
                    <a:pt x="431" y="468"/>
                  </a:cubicBezTo>
                  <a:cubicBezTo>
                    <a:pt x="454" y="442"/>
                    <a:pt x="477" y="468"/>
                    <a:pt x="508" y="459"/>
                  </a:cubicBezTo>
                  <a:cubicBezTo>
                    <a:pt x="523" y="459"/>
                    <a:pt x="531" y="451"/>
                    <a:pt x="546" y="451"/>
                  </a:cubicBezTo>
                  <a:cubicBezTo>
                    <a:pt x="569" y="451"/>
                    <a:pt x="592" y="451"/>
                    <a:pt x="608" y="442"/>
                  </a:cubicBezTo>
                  <a:cubicBezTo>
                    <a:pt x="654" y="425"/>
                    <a:pt x="639" y="313"/>
                    <a:pt x="639" y="270"/>
                  </a:cubicBezTo>
                  <a:cubicBezTo>
                    <a:pt x="631" y="278"/>
                    <a:pt x="608" y="295"/>
                    <a:pt x="600" y="278"/>
                  </a:cubicBezTo>
                  <a:cubicBezTo>
                    <a:pt x="592" y="270"/>
                    <a:pt x="608" y="252"/>
                    <a:pt x="600" y="244"/>
                  </a:cubicBezTo>
                  <a:cubicBezTo>
                    <a:pt x="592" y="226"/>
                    <a:pt x="562" y="235"/>
                    <a:pt x="546" y="226"/>
                  </a:cubicBezTo>
                  <a:cubicBezTo>
                    <a:pt x="531" y="226"/>
                    <a:pt x="523" y="201"/>
                    <a:pt x="515" y="192"/>
                  </a:cubicBezTo>
                  <a:cubicBezTo>
                    <a:pt x="515" y="183"/>
                    <a:pt x="508" y="175"/>
                    <a:pt x="492" y="175"/>
                  </a:cubicBezTo>
                  <a:cubicBezTo>
                    <a:pt x="477" y="157"/>
                    <a:pt x="454" y="140"/>
                    <a:pt x="438" y="123"/>
                  </a:cubicBezTo>
                  <a:cubicBezTo>
                    <a:pt x="392" y="97"/>
                    <a:pt x="346" y="63"/>
                    <a:pt x="307" y="28"/>
                  </a:cubicBezTo>
                  <a:cubicBezTo>
                    <a:pt x="300" y="28"/>
                    <a:pt x="284" y="11"/>
                    <a:pt x="277" y="11"/>
                  </a:cubicBezTo>
                  <a:cubicBezTo>
                    <a:pt x="261" y="2"/>
                    <a:pt x="238" y="11"/>
                    <a:pt x="215" y="11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48" name="path 248"/>
            <p:cNvSpPr/>
            <p:nvPr/>
          </p:nvSpPr>
          <p:spPr>
            <a:xfrm>
              <a:off x="1005037" y="174492"/>
              <a:ext cx="270586" cy="294690"/>
            </a:xfrm>
            <a:custGeom>
              <a:avLst/>
              <a:gdLst/>
              <a:ahLst/>
              <a:cxnLst/>
              <a:rect l="0" t="0" r="0" b="0"/>
              <a:pathLst>
                <a:path w="426" h="464">
                  <a:moveTo>
                    <a:pt x="348" y="464"/>
                  </a:moveTo>
                  <a:cubicBezTo>
                    <a:pt x="356" y="464"/>
                    <a:pt x="356" y="438"/>
                    <a:pt x="371" y="438"/>
                  </a:cubicBezTo>
                  <a:cubicBezTo>
                    <a:pt x="395" y="438"/>
                    <a:pt x="379" y="421"/>
                    <a:pt x="395" y="412"/>
                  </a:cubicBezTo>
                  <a:cubicBezTo>
                    <a:pt x="418" y="403"/>
                    <a:pt x="418" y="403"/>
                    <a:pt x="418" y="378"/>
                  </a:cubicBezTo>
                  <a:cubicBezTo>
                    <a:pt x="410" y="360"/>
                    <a:pt x="410" y="360"/>
                    <a:pt x="426" y="360"/>
                  </a:cubicBezTo>
                  <a:cubicBezTo>
                    <a:pt x="418" y="360"/>
                    <a:pt x="395" y="317"/>
                    <a:pt x="387" y="309"/>
                  </a:cubicBezTo>
                  <a:cubicBezTo>
                    <a:pt x="379" y="275"/>
                    <a:pt x="364" y="240"/>
                    <a:pt x="348" y="214"/>
                  </a:cubicBezTo>
                  <a:cubicBezTo>
                    <a:pt x="333" y="189"/>
                    <a:pt x="325" y="154"/>
                    <a:pt x="309" y="137"/>
                  </a:cubicBezTo>
                  <a:cubicBezTo>
                    <a:pt x="302" y="128"/>
                    <a:pt x="286" y="77"/>
                    <a:pt x="294" y="68"/>
                  </a:cubicBezTo>
                  <a:cubicBezTo>
                    <a:pt x="294" y="68"/>
                    <a:pt x="356" y="189"/>
                    <a:pt x="364" y="189"/>
                  </a:cubicBezTo>
                  <a:cubicBezTo>
                    <a:pt x="371" y="189"/>
                    <a:pt x="379" y="163"/>
                    <a:pt x="379" y="163"/>
                  </a:cubicBezTo>
                  <a:cubicBezTo>
                    <a:pt x="379" y="146"/>
                    <a:pt x="379" y="128"/>
                    <a:pt x="371" y="120"/>
                  </a:cubicBezTo>
                  <a:cubicBezTo>
                    <a:pt x="371" y="85"/>
                    <a:pt x="364" y="51"/>
                    <a:pt x="364" y="17"/>
                  </a:cubicBezTo>
                  <a:cubicBezTo>
                    <a:pt x="348" y="34"/>
                    <a:pt x="309" y="34"/>
                    <a:pt x="294" y="17"/>
                  </a:cubicBezTo>
                  <a:cubicBezTo>
                    <a:pt x="263" y="0"/>
                    <a:pt x="224" y="8"/>
                    <a:pt x="193" y="25"/>
                  </a:cubicBezTo>
                  <a:cubicBezTo>
                    <a:pt x="170" y="42"/>
                    <a:pt x="147" y="34"/>
                    <a:pt x="123" y="25"/>
                  </a:cubicBezTo>
                  <a:cubicBezTo>
                    <a:pt x="92" y="17"/>
                    <a:pt x="61" y="17"/>
                    <a:pt x="30" y="8"/>
                  </a:cubicBezTo>
                  <a:lnTo>
                    <a:pt x="23" y="0"/>
                  </a:lnTo>
                  <a:cubicBezTo>
                    <a:pt x="15" y="8"/>
                    <a:pt x="15" y="17"/>
                    <a:pt x="7" y="25"/>
                  </a:cubicBezTo>
                  <a:cubicBezTo>
                    <a:pt x="0" y="34"/>
                    <a:pt x="23" y="42"/>
                    <a:pt x="15" y="60"/>
                  </a:cubicBezTo>
                  <a:cubicBezTo>
                    <a:pt x="7" y="68"/>
                    <a:pt x="7" y="77"/>
                    <a:pt x="7" y="94"/>
                  </a:cubicBezTo>
                  <a:cubicBezTo>
                    <a:pt x="15" y="94"/>
                    <a:pt x="15" y="103"/>
                    <a:pt x="15" y="111"/>
                  </a:cubicBezTo>
                  <a:lnTo>
                    <a:pt x="15" y="214"/>
                  </a:lnTo>
                  <a:lnTo>
                    <a:pt x="15" y="446"/>
                  </a:lnTo>
                  <a:lnTo>
                    <a:pt x="263" y="446"/>
                  </a:lnTo>
                  <a:lnTo>
                    <a:pt x="309" y="446"/>
                  </a:lnTo>
                  <a:cubicBezTo>
                    <a:pt x="325" y="446"/>
                    <a:pt x="333" y="464"/>
                    <a:pt x="348" y="464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50" name="path 250"/>
            <p:cNvSpPr/>
            <p:nvPr/>
          </p:nvSpPr>
          <p:spPr>
            <a:xfrm>
              <a:off x="1004266" y="169730"/>
              <a:ext cx="276120" cy="304215"/>
            </a:xfrm>
            <a:custGeom>
              <a:avLst/>
              <a:gdLst/>
              <a:ahLst/>
              <a:cxnLst/>
              <a:rect l="0" t="0" r="0" b="0"/>
              <a:pathLst>
                <a:path w="434" h="479">
                  <a:moveTo>
                    <a:pt x="349" y="471"/>
                  </a:moveTo>
                  <a:cubicBezTo>
                    <a:pt x="357" y="471"/>
                    <a:pt x="357" y="445"/>
                    <a:pt x="373" y="445"/>
                  </a:cubicBezTo>
                  <a:cubicBezTo>
                    <a:pt x="396" y="445"/>
                    <a:pt x="380" y="428"/>
                    <a:pt x="396" y="420"/>
                  </a:cubicBezTo>
                  <a:cubicBezTo>
                    <a:pt x="419" y="411"/>
                    <a:pt x="419" y="411"/>
                    <a:pt x="419" y="385"/>
                  </a:cubicBezTo>
                  <a:cubicBezTo>
                    <a:pt x="411" y="368"/>
                    <a:pt x="411" y="368"/>
                    <a:pt x="427" y="368"/>
                  </a:cubicBezTo>
                  <a:cubicBezTo>
                    <a:pt x="419" y="368"/>
                    <a:pt x="396" y="325"/>
                    <a:pt x="388" y="316"/>
                  </a:cubicBezTo>
                  <a:cubicBezTo>
                    <a:pt x="380" y="282"/>
                    <a:pt x="365" y="248"/>
                    <a:pt x="349" y="222"/>
                  </a:cubicBezTo>
                  <a:cubicBezTo>
                    <a:pt x="334" y="196"/>
                    <a:pt x="326" y="162"/>
                    <a:pt x="311" y="145"/>
                  </a:cubicBezTo>
                  <a:cubicBezTo>
                    <a:pt x="303" y="136"/>
                    <a:pt x="287" y="84"/>
                    <a:pt x="295" y="76"/>
                  </a:cubicBezTo>
                  <a:cubicBezTo>
                    <a:pt x="295" y="76"/>
                    <a:pt x="357" y="196"/>
                    <a:pt x="365" y="196"/>
                  </a:cubicBezTo>
                  <a:cubicBezTo>
                    <a:pt x="373" y="196"/>
                    <a:pt x="380" y="170"/>
                    <a:pt x="380" y="170"/>
                  </a:cubicBezTo>
                  <a:cubicBezTo>
                    <a:pt x="380" y="153"/>
                    <a:pt x="380" y="136"/>
                    <a:pt x="373" y="127"/>
                  </a:cubicBezTo>
                  <a:cubicBezTo>
                    <a:pt x="373" y="93"/>
                    <a:pt x="365" y="59"/>
                    <a:pt x="365" y="24"/>
                  </a:cubicBezTo>
                  <a:cubicBezTo>
                    <a:pt x="349" y="41"/>
                    <a:pt x="311" y="41"/>
                    <a:pt x="295" y="24"/>
                  </a:cubicBezTo>
                  <a:cubicBezTo>
                    <a:pt x="264" y="7"/>
                    <a:pt x="225" y="16"/>
                    <a:pt x="194" y="33"/>
                  </a:cubicBezTo>
                  <a:cubicBezTo>
                    <a:pt x="171" y="50"/>
                    <a:pt x="148" y="41"/>
                    <a:pt x="125" y="33"/>
                  </a:cubicBezTo>
                  <a:cubicBezTo>
                    <a:pt x="94" y="24"/>
                    <a:pt x="63" y="24"/>
                    <a:pt x="32" y="16"/>
                  </a:cubicBezTo>
                  <a:lnTo>
                    <a:pt x="24" y="7"/>
                  </a:lnTo>
                  <a:cubicBezTo>
                    <a:pt x="16" y="16"/>
                    <a:pt x="16" y="24"/>
                    <a:pt x="8" y="33"/>
                  </a:cubicBezTo>
                  <a:cubicBezTo>
                    <a:pt x="1" y="41"/>
                    <a:pt x="24" y="50"/>
                    <a:pt x="16" y="67"/>
                  </a:cubicBezTo>
                  <a:cubicBezTo>
                    <a:pt x="8" y="76"/>
                    <a:pt x="8" y="84"/>
                    <a:pt x="8" y="102"/>
                  </a:cubicBezTo>
                  <a:cubicBezTo>
                    <a:pt x="16" y="102"/>
                    <a:pt x="16" y="110"/>
                    <a:pt x="16" y="119"/>
                  </a:cubicBezTo>
                  <a:lnTo>
                    <a:pt x="16" y="222"/>
                  </a:lnTo>
                  <a:lnTo>
                    <a:pt x="16" y="454"/>
                  </a:lnTo>
                  <a:lnTo>
                    <a:pt x="264" y="454"/>
                  </a:lnTo>
                  <a:lnTo>
                    <a:pt x="311" y="454"/>
                  </a:lnTo>
                  <a:cubicBezTo>
                    <a:pt x="326" y="454"/>
                    <a:pt x="334" y="471"/>
                    <a:pt x="349" y="471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52" name="path 252"/>
            <p:cNvSpPr/>
            <p:nvPr/>
          </p:nvSpPr>
          <p:spPr>
            <a:xfrm>
              <a:off x="604163" y="4762"/>
              <a:ext cx="98552" cy="212623"/>
            </a:xfrm>
            <a:custGeom>
              <a:avLst/>
              <a:gdLst/>
              <a:ahLst/>
              <a:cxnLst/>
              <a:rect l="0" t="0" r="0" b="0"/>
              <a:pathLst>
                <a:path w="155" h="334">
                  <a:moveTo>
                    <a:pt x="108" y="291"/>
                  </a:moveTo>
                  <a:cubicBezTo>
                    <a:pt x="93" y="274"/>
                    <a:pt x="124" y="257"/>
                    <a:pt x="131" y="257"/>
                  </a:cubicBezTo>
                  <a:cubicBezTo>
                    <a:pt x="147" y="249"/>
                    <a:pt x="155" y="240"/>
                    <a:pt x="155" y="231"/>
                  </a:cubicBezTo>
                  <a:lnTo>
                    <a:pt x="155" y="206"/>
                  </a:lnTo>
                  <a:cubicBezTo>
                    <a:pt x="155" y="197"/>
                    <a:pt x="147" y="197"/>
                    <a:pt x="147" y="197"/>
                  </a:cubicBezTo>
                  <a:cubicBezTo>
                    <a:pt x="139" y="188"/>
                    <a:pt x="139" y="180"/>
                    <a:pt x="131" y="171"/>
                  </a:cubicBezTo>
                  <a:cubicBezTo>
                    <a:pt x="124" y="171"/>
                    <a:pt x="116" y="180"/>
                    <a:pt x="108" y="171"/>
                  </a:cubicBezTo>
                  <a:cubicBezTo>
                    <a:pt x="85" y="154"/>
                    <a:pt x="108" y="145"/>
                    <a:pt x="124" y="137"/>
                  </a:cubicBezTo>
                  <a:cubicBezTo>
                    <a:pt x="139" y="128"/>
                    <a:pt x="147" y="103"/>
                    <a:pt x="131" y="85"/>
                  </a:cubicBezTo>
                  <a:cubicBezTo>
                    <a:pt x="131" y="77"/>
                    <a:pt x="108" y="60"/>
                    <a:pt x="116" y="51"/>
                  </a:cubicBezTo>
                  <a:cubicBezTo>
                    <a:pt x="124" y="42"/>
                    <a:pt x="131" y="42"/>
                    <a:pt x="139" y="34"/>
                  </a:cubicBezTo>
                  <a:lnTo>
                    <a:pt x="139" y="8"/>
                  </a:lnTo>
                  <a:cubicBezTo>
                    <a:pt x="131" y="8"/>
                    <a:pt x="124" y="34"/>
                    <a:pt x="116" y="25"/>
                  </a:cubicBezTo>
                  <a:lnTo>
                    <a:pt x="108" y="17"/>
                  </a:lnTo>
                  <a:cubicBezTo>
                    <a:pt x="100" y="8"/>
                    <a:pt x="93" y="0"/>
                    <a:pt x="85" y="0"/>
                  </a:cubicBezTo>
                  <a:cubicBezTo>
                    <a:pt x="69" y="8"/>
                    <a:pt x="46" y="17"/>
                    <a:pt x="38" y="34"/>
                  </a:cubicBezTo>
                  <a:cubicBezTo>
                    <a:pt x="23" y="68"/>
                    <a:pt x="38" y="120"/>
                    <a:pt x="15" y="145"/>
                  </a:cubicBezTo>
                  <a:cubicBezTo>
                    <a:pt x="0" y="163"/>
                    <a:pt x="0" y="163"/>
                    <a:pt x="7" y="180"/>
                  </a:cubicBezTo>
                  <a:cubicBezTo>
                    <a:pt x="7" y="197"/>
                    <a:pt x="31" y="206"/>
                    <a:pt x="31" y="223"/>
                  </a:cubicBezTo>
                  <a:cubicBezTo>
                    <a:pt x="38" y="240"/>
                    <a:pt x="62" y="249"/>
                    <a:pt x="62" y="257"/>
                  </a:cubicBezTo>
                  <a:cubicBezTo>
                    <a:pt x="69" y="283"/>
                    <a:pt x="77" y="317"/>
                    <a:pt x="77" y="334"/>
                  </a:cubicBezTo>
                  <a:cubicBezTo>
                    <a:pt x="93" y="334"/>
                    <a:pt x="124" y="317"/>
                    <a:pt x="108" y="291"/>
                  </a:cubicBezTo>
                  <a:cubicBezTo>
                    <a:pt x="100" y="283"/>
                    <a:pt x="116" y="300"/>
                    <a:pt x="108" y="291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54" name="path 254"/>
            <p:cNvSpPr/>
            <p:nvPr/>
          </p:nvSpPr>
          <p:spPr>
            <a:xfrm>
              <a:off x="601096" y="0"/>
              <a:ext cx="106381" cy="222148"/>
            </a:xfrm>
            <a:custGeom>
              <a:avLst/>
              <a:gdLst/>
              <a:ahLst/>
              <a:cxnLst/>
              <a:rect l="0" t="0" r="0" b="0"/>
              <a:pathLst>
                <a:path w="167" h="349">
                  <a:moveTo>
                    <a:pt x="113" y="299"/>
                  </a:moveTo>
                  <a:cubicBezTo>
                    <a:pt x="97" y="282"/>
                    <a:pt x="128" y="265"/>
                    <a:pt x="136" y="265"/>
                  </a:cubicBezTo>
                  <a:cubicBezTo>
                    <a:pt x="152" y="256"/>
                    <a:pt x="160" y="247"/>
                    <a:pt x="160" y="239"/>
                  </a:cubicBezTo>
                  <a:lnTo>
                    <a:pt x="160" y="213"/>
                  </a:lnTo>
                  <a:cubicBezTo>
                    <a:pt x="160" y="204"/>
                    <a:pt x="152" y="204"/>
                    <a:pt x="152" y="204"/>
                  </a:cubicBezTo>
                  <a:cubicBezTo>
                    <a:pt x="144" y="196"/>
                    <a:pt x="144" y="187"/>
                    <a:pt x="136" y="179"/>
                  </a:cubicBezTo>
                  <a:cubicBezTo>
                    <a:pt x="128" y="179"/>
                    <a:pt x="121" y="187"/>
                    <a:pt x="113" y="179"/>
                  </a:cubicBezTo>
                  <a:cubicBezTo>
                    <a:pt x="90" y="162"/>
                    <a:pt x="113" y="153"/>
                    <a:pt x="128" y="144"/>
                  </a:cubicBezTo>
                  <a:cubicBezTo>
                    <a:pt x="144" y="136"/>
                    <a:pt x="152" y="110"/>
                    <a:pt x="136" y="93"/>
                  </a:cubicBezTo>
                  <a:cubicBezTo>
                    <a:pt x="136" y="84"/>
                    <a:pt x="113" y="67"/>
                    <a:pt x="121" y="59"/>
                  </a:cubicBezTo>
                  <a:cubicBezTo>
                    <a:pt x="128" y="50"/>
                    <a:pt x="136" y="50"/>
                    <a:pt x="144" y="41"/>
                  </a:cubicBezTo>
                  <a:lnTo>
                    <a:pt x="144" y="16"/>
                  </a:lnTo>
                  <a:cubicBezTo>
                    <a:pt x="136" y="16"/>
                    <a:pt x="128" y="41"/>
                    <a:pt x="121" y="33"/>
                  </a:cubicBezTo>
                  <a:lnTo>
                    <a:pt x="113" y="24"/>
                  </a:lnTo>
                  <a:cubicBezTo>
                    <a:pt x="105" y="16"/>
                    <a:pt x="97" y="7"/>
                    <a:pt x="90" y="7"/>
                  </a:cubicBezTo>
                  <a:cubicBezTo>
                    <a:pt x="74" y="16"/>
                    <a:pt x="51" y="24"/>
                    <a:pt x="43" y="41"/>
                  </a:cubicBezTo>
                  <a:cubicBezTo>
                    <a:pt x="28" y="76"/>
                    <a:pt x="43" y="127"/>
                    <a:pt x="20" y="153"/>
                  </a:cubicBezTo>
                  <a:cubicBezTo>
                    <a:pt x="4" y="170"/>
                    <a:pt x="4" y="170"/>
                    <a:pt x="12" y="187"/>
                  </a:cubicBezTo>
                  <a:cubicBezTo>
                    <a:pt x="12" y="204"/>
                    <a:pt x="35" y="213"/>
                    <a:pt x="35" y="230"/>
                  </a:cubicBezTo>
                  <a:cubicBezTo>
                    <a:pt x="43" y="247"/>
                    <a:pt x="66" y="256"/>
                    <a:pt x="66" y="265"/>
                  </a:cubicBezTo>
                  <a:cubicBezTo>
                    <a:pt x="74" y="290"/>
                    <a:pt x="82" y="325"/>
                    <a:pt x="82" y="342"/>
                  </a:cubicBezTo>
                  <a:cubicBezTo>
                    <a:pt x="97" y="342"/>
                    <a:pt x="128" y="325"/>
                    <a:pt x="113" y="299"/>
                  </a:cubicBezTo>
                  <a:cubicBezTo>
                    <a:pt x="105" y="290"/>
                    <a:pt x="121" y="307"/>
                    <a:pt x="113" y="299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56" name="path 256"/>
            <p:cNvSpPr/>
            <p:nvPr/>
          </p:nvSpPr>
          <p:spPr>
            <a:xfrm>
              <a:off x="647595" y="129722"/>
              <a:ext cx="372478" cy="401015"/>
            </a:xfrm>
            <a:custGeom>
              <a:avLst/>
              <a:gdLst/>
              <a:ahLst/>
              <a:cxnLst/>
              <a:rect l="0" t="0" r="0" b="0"/>
              <a:pathLst>
                <a:path w="586" h="631">
                  <a:moveTo>
                    <a:pt x="162" y="475"/>
                  </a:moveTo>
                  <a:cubicBezTo>
                    <a:pt x="162" y="484"/>
                    <a:pt x="185" y="501"/>
                    <a:pt x="192" y="493"/>
                  </a:cubicBezTo>
                  <a:cubicBezTo>
                    <a:pt x="200" y="484"/>
                    <a:pt x="208" y="484"/>
                    <a:pt x="216" y="475"/>
                  </a:cubicBezTo>
                  <a:cubicBezTo>
                    <a:pt x="223" y="475"/>
                    <a:pt x="246" y="458"/>
                    <a:pt x="254" y="458"/>
                  </a:cubicBezTo>
                  <a:cubicBezTo>
                    <a:pt x="285" y="475"/>
                    <a:pt x="308" y="493"/>
                    <a:pt x="339" y="510"/>
                  </a:cubicBezTo>
                  <a:cubicBezTo>
                    <a:pt x="409" y="553"/>
                    <a:pt x="470" y="596"/>
                    <a:pt x="540" y="631"/>
                  </a:cubicBezTo>
                  <a:cubicBezTo>
                    <a:pt x="540" y="614"/>
                    <a:pt x="532" y="614"/>
                    <a:pt x="547" y="614"/>
                  </a:cubicBezTo>
                  <a:lnTo>
                    <a:pt x="578" y="614"/>
                  </a:lnTo>
                  <a:lnTo>
                    <a:pt x="578" y="570"/>
                  </a:lnTo>
                  <a:lnTo>
                    <a:pt x="578" y="380"/>
                  </a:lnTo>
                  <a:lnTo>
                    <a:pt x="578" y="207"/>
                  </a:lnTo>
                  <a:lnTo>
                    <a:pt x="578" y="173"/>
                  </a:lnTo>
                  <a:cubicBezTo>
                    <a:pt x="571" y="164"/>
                    <a:pt x="571" y="155"/>
                    <a:pt x="571" y="147"/>
                  </a:cubicBezTo>
                  <a:cubicBezTo>
                    <a:pt x="571" y="138"/>
                    <a:pt x="586" y="129"/>
                    <a:pt x="586" y="121"/>
                  </a:cubicBezTo>
                  <a:cubicBezTo>
                    <a:pt x="586" y="112"/>
                    <a:pt x="571" y="103"/>
                    <a:pt x="571" y="95"/>
                  </a:cubicBezTo>
                  <a:cubicBezTo>
                    <a:pt x="571" y="86"/>
                    <a:pt x="578" y="77"/>
                    <a:pt x="586" y="69"/>
                  </a:cubicBezTo>
                  <a:cubicBezTo>
                    <a:pt x="563" y="51"/>
                    <a:pt x="540" y="60"/>
                    <a:pt x="517" y="43"/>
                  </a:cubicBezTo>
                  <a:cubicBezTo>
                    <a:pt x="501" y="34"/>
                    <a:pt x="493" y="17"/>
                    <a:pt x="470" y="17"/>
                  </a:cubicBezTo>
                  <a:cubicBezTo>
                    <a:pt x="439" y="17"/>
                    <a:pt x="409" y="25"/>
                    <a:pt x="393" y="51"/>
                  </a:cubicBezTo>
                  <a:cubicBezTo>
                    <a:pt x="385" y="60"/>
                    <a:pt x="385" y="69"/>
                    <a:pt x="393" y="77"/>
                  </a:cubicBezTo>
                  <a:cubicBezTo>
                    <a:pt x="401" y="95"/>
                    <a:pt x="393" y="103"/>
                    <a:pt x="385" y="121"/>
                  </a:cubicBezTo>
                  <a:cubicBezTo>
                    <a:pt x="370" y="147"/>
                    <a:pt x="339" y="129"/>
                    <a:pt x="316" y="112"/>
                  </a:cubicBezTo>
                  <a:cubicBezTo>
                    <a:pt x="301" y="112"/>
                    <a:pt x="293" y="103"/>
                    <a:pt x="277" y="103"/>
                  </a:cubicBezTo>
                  <a:cubicBezTo>
                    <a:pt x="262" y="95"/>
                    <a:pt x="246" y="103"/>
                    <a:pt x="239" y="86"/>
                  </a:cubicBezTo>
                  <a:cubicBezTo>
                    <a:pt x="231" y="77"/>
                    <a:pt x="231" y="60"/>
                    <a:pt x="223" y="51"/>
                  </a:cubicBezTo>
                  <a:cubicBezTo>
                    <a:pt x="216" y="34"/>
                    <a:pt x="192" y="34"/>
                    <a:pt x="177" y="25"/>
                  </a:cubicBezTo>
                  <a:cubicBezTo>
                    <a:pt x="162" y="17"/>
                    <a:pt x="146" y="17"/>
                    <a:pt x="131" y="17"/>
                  </a:cubicBezTo>
                  <a:cubicBezTo>
                    <a:pt x="115" y="17"/>
                    <a:pt x="108" y="8"/>
                    <a:pt x="84" y="0"/>
                  </a:cubicBezTo>
                  <a:lnTo>
                    <a:pt x="84" y="34"/>
                  </a:lnTo>
                  <a:cubicBezTo>
                    <a:pt x="84" y="43"/>
                    <a:pt x="84" y="34"/>
                    <a:pt x="69" y="51"/>
                  </a:cubicBezTo>
                  <a:cubicBezTo>
                    <a:pt x="61" y="60"/>
                    <a:pt x="54" y="60"/>
                    <a:pt x="38" y="69"/>
                  </a:cubicBezTo>
                  <a:cubicBezTo>
                    <a:pt x="23" y="86"/>
                    <a:pt x="46" y="103"/>
                    <a:pt x="38" y="121"/>
                  </a:cubicBezTo>
                  <a:cubicBezTo>
                    <a:pt x="30" y="138"/>
                    <a:pt x="7" y="138"/>
                    <a:pt x="7" y="147"/>
                  </a:cubicBezTo>
                  <a:cubicBezTo>
                    <a:pt x="7" y="164"/>
                    <a:pt x="15" y="173"/>
                    <a:pt x="23" y="181"/>
                  </a:cubicBezTo>
                  <a:lnTo>
                    <a:pt x="23" y="224"/>
                  </a:lnTo>
                  <a:cubicBezTo>
                    <a:pt x="23" y="242"/>
                    <a:pt x="30" y="250"/>
                    <a:pt x="23" y="268"/>
                  </a:cubicBezTo>
                  <a:lnTo>
                    <a:pt x="23" y="294"/>
                  </a:lnTo>
                  <a:cubicBezTo>
                    <a:pt x="23" y="302"/>
                    <a:pt x="30" y="311"/>
                    <a:pt x="23" y="320"/>
                  </a:cubicBezTo>
                  <a:cubicBezTo>
                    <a:pt x="23" y="328"/>
                    <a:pt x="0" y="328"/>
                    <a:pt x="7" y="346"/>
                  </a:cubicBezTo>
                  <a:cubicBezTo>
                    <a:pt x="23" y="363"/>
                    <a:pt x="30" y="372"/>
                    <a:pt x="30" y="397"/>
                  </a:cubicBezTo>
                  <a:cubicBezTo>
                    <a:pt x="30" y="415"/>
                    <a:pt x="46" y="406"/>
                    <a:pt x="54" y="415"/>
                  </a:cubicBezTo>
                  <a:cubicBezTo>
                    <a:pt x="69" y="415"/>
                    <a:pt x="77" y="415"/>
                    <a:pt x="84" y="423"/>
                  </a:cubicBezTo>
                  <a:cubicBezTo>
                    <a:pt x="92" y="432"/>
                    <a:pt x="100" y="449"/>
                    <a:pt x="108" y="458"/>
                  </a:cubicBezTo>
                  <a:cubicBezTo>
                    <a:pt x="123" y="467"/>
                    <a:pt x="146" y="458"/>
                    <a:pt x="162" y="475"/>
                  </a:cubicBezTo>
                  <a:cubicBezTo>
                    <a:pt x="169" y="484"/>
                    <a:pt x="154" y="467"/>
                    <a:pt x="162" y="475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58" name="path 258"/>
            <p:cNvSpPr/>
            <p:nvPr/>
          </p:nvSpPr>
          <p:spPr>
            <a:xfrm>
              <a:off x="646818" y="124960"/>
              <a:ext cx="378018" cy="410540"/>
            </a:xfrm>
            <a:custGeom>
              <a:avLst/>
              <a:gdLst/>
              <a:ahLst/>
              <a:cxnLst/>
              <a:rect l="0" t="0" r="0" b="0"/>
              <a:pathLst>
                <a:path w="595" h="646">
                  <a:moveTo>
                    <a:pt x="163" y="483"/>
                  </a:moveTo>
                  <a:cubicBezTo>
                    <a:pt x="163" y="491"/>
                    <a:pt x="186" y="509"/>
                    <a:pt x="194" y="500"/>
                  </a:cubicBezTo>
                  <a:cubicBezTo>
                    <a:pt x="201" y="491"/>
                    <a:pt x="209" y="491"/>
                    <a:pt x="217" y="483"/>
                  </a:cubicBezTo>
                  <a:cubicBezTo>
                    <a:pt x="225" y="483"/>
                    <a:pt x="248" y="466"/>
                    <a:pt x="255" y="466"/>
                  </a:cubicBezTo>
                  <a:cubicBezTo>
                    <a:pt x="286" y="483"/>
                    <a:pt x="309" y="500"/>
                    <a:pt x="340" y="517"/>
                  </a:cubicBezTo>
                  <a:cubicBezTo>
                    <a:pt x="410" y="561"/>
                    <a:pt x="472" y="604"/>
                    <a:pt x="541" y="639"/>
                  </a:cubicBezTo>
                  <a:cubicBezTo>
                    <a:pt x="541" y="621"/>
                    <a:pt x="533" y="621"/>
                    <a:pt x="549" y="621"/>
                  </a:cubicBezTo>
                  <a:lnTo>
                    <a:pt x="580" y="621"/>
                  </a:lnTo>
                  <a:lnTo>
                    <a:pt x="580" y="578"/>
                  </a:lnTo>
                  <a:lnTo>
                    <a:pt x="580" y="388"/>
                  </a:lnTo>
                  <a:lnTo>
                    <a:pt x="580" y="215"/>
                  </a:lnTo>
                  <a:lnTo>
                    <a:pt x="580" y="180"/>
                  </a:lnTo>
                  <a:cubicBezTo>
                    <a:pt x="572" y="171"/>
                    <a:pt x="572" y="163"/>
                    <a:pt x="572" y="154"/>
                  </a:cubicBezTo>
                  <a:cubicBezTo>
                    <a:pt x="572" y="145"/>
                    <a:pt x="587" y="137"/>
                    <a:pt x="587" y="128"/>
                  </a:cubicBezTo>
                  <a:cubicBezTo>
                    <a:pt x="587" y="119"/>
                    <a:pt x="572" y="111"/>
                    <a:pt x="572" y="102"/>
                  </a:cubicBezTo>
                  <a:cubicBezTo>
                    <a:pt x="572" y="94"/>
                    <a:pt x="580" y="85"/>
                    <a:pt x="587" y="76"/>
                  </a:cubicBezTo>
                  <a:cubicBezTo>
                    <a:pt x="564" y="59"/>
                    <a:pt x="541" y="68"/>
                    <a:pt x="518" y="50"/>
                  </a:cubicBezTo>
                  <a:cubicBezTo>
                    <a:pt x="502" y="42"/>
                    <a:pt x="495" y="24"/>
                    <a:pt x="472" y="24"/>
                  </a:cubicBezTo>
                  <a:cubicBezTo>
                    <a:pt x="441" y="24"/>
                    <a:pt x="410" y="33"/>
                    <a:pt x="394" y="59"/>
                  </a:cubicBezTo>
                  <a:cubicBezTo>
                    <a:pt x="387" y="68"/>
                    <a:pt x="387" y="76"/>
                    <a:pt x="394" y="85"/>
                  </a:cubicBezTo>
                  <a:cubicBezTo>
                    <a:pt x="402" y="102"/>
                    <a:pt x="394" y="111"/>
                    <a:pt x="387" y="128"/>
                  </a:cubicBezTo>
                  <a:cubicBezTo>
                    <a:pt x="371" y="154"/>
                    <a:pt x="340" y="137"/>
                    <a:pt x="317" y="119"/>
                  </a:cubicBezTo>
                  <a:cubicBezTo>
                    <a:pt x="302" y="119"/>
                    <a:pt x="294" y="111"/>
                    <a:pt x="279" y="111"/>
                  </a:cubicBezTo>
                  <a:cubicBezTo>
                    <a:pt x="263" y="102"/>
                    <a:pt x="248" y="111"/>
                    <a:pt x="240" y="94"/>
                  </a:cubicBezTo>
                  <a:cubicBezTo>
                    <a:pt x="232" y="85"/>
                    <a:pt x="232" y="68"/>
                    <a:pt x="225" y="59"/>
                  </a:cubicBezTo>
                  <a:cubicBezTo>
                    <a:pt x="217" y="42"/>
                    <a:pt x="194" y="42"/>
                    <a:pt x="178" y="33"/>
                  </a:cubicBezTo>
                  <a:cubicBezTo>
                    <a:pt x="163" y="24"/>
                    <a:pt x="147" y="24"/>
                    <a:pt x="132" y="24"/>
                  </a:cubicBezTo>
                  <a:cubicBezTo>
                    <a:pt x="117" y="24"/>
                    <a:pt x="109" y="16"/>
                    <a:pt x="86" y="7"/>
                  </a:cubicBezTo>
                  <a:lnTo>
                    <a:pt x="86" y="42"/>
                  </a:lnTo>
                  <a:cubicBezTo>
                    <a:pt x="86" y="50"/>
                    <a:pt x="86" y="42"/>
                    <a:pt x="70" y="59"/>
                  </a:cubicBezTo>
                  <a:cubicBezTo>
                    <a:pt x="62" y="68"/>
                    <a:pt x="55" y="68"/>
                    <a:pt x="39" y="76"/>
                  </a:cubicBezTo>
                  <a:cubicBezTo>
                    <a:pt x="24" y="94"/>
                    <a:pt x="47" y="111"/>
                    <a:pt x="39" y="128"/>
                  </a:cubicBezTo>
                  <a:cubicBezTo>
                    <a:pt x="32" y="145"/>
                    <a:pt x="8" y="145"/>
                    <a:pt x="8" y="154"/>
                  </a:cubicBezTo>
                  <a:cubicBezTo>
                    <a:pt x="8" y="171"/>
                    <a:pt x="16" y="180"/>
                    <a:pt x="24" y="189"/>
                  </a:cubicBezTo>
                  <a:lnTo>
                    <a:pt x="24" y="232"/>
                  </a:lnTo>
                  <a:cubicBezTo>
                    <a:pt x="24" y="249"/>
                    <a:pt x="32" y="258"/>
                    <a:pt x="24" y="275"/>
                  </a:cubicBezTo>
                  <a:lnTo>
                    <a:pt x="24" y="301"/>
                  </a:lnTo>
                  <a:cubicBezTo>
                    <a:pt x="24" y="310"/>
                    <a:pt x="32" y="318"/>
                    <a:pt x="24" y="327"/>
                  </a:cubicBezTo>
                  <a:cubicBezTo>
                    <a:pt x="24" y="336"/>
                    <a:pt x="1" y="336"/>
                    <a:pt x="8" y="353"/>
                  </a:cubicBezTo>
                  <a:cubicBezTo>
                    <a:pt x="24" y="370"/>
                    <a:pt x="32" y="379"/>
                    <a:pt x="32" y="405"/>
                  </a:cubicBezTo>
                  <a:cubicBezTo>
                    <a:pt x="32" y="422"/>
                    <a:pt x="47" y="414"/>
                    <a:pt x="55" y="422"/>
                  </a:cubicBezTo>
                  <a:cubicBezTo>
                    <a:pt x="70" y="422"/>
                    <a:pt x="78" y="422"/>
                    <a:pt x="86" y="431"/>
                  </a:cubicBezTo>
                  <a:cubicBezTo>
                    <a:pt x="93" y="440"/>
                    <a:pt x="101" y="457"/>
                    <a:pt x="109" y="466"/>
                  </a:cubicBezTo>
                  <a:cubicBezTo>
                    <a:pt x="124" y="474"/>
                    <a:pt x="147" y="466"/>
                    <a:pt x="163" y="483"/>
                  </a:cubicBezTo>
                  <a:cubicBezTo>
                    <a:pt x="171" y="491"/>
                    <a:pt x="155" y="474"/>
                    <a:pt x="163" y="483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60" name="path 260"/>
            <p:cNvSpPr/>
            <p:nvPr/>
          </p:nvSpPr>
          <p:spPr>
            <a:xfrm>
              <a:off x="6208" y="299460"/>
              <a:ext cx="205447" cy="186512"/>
            </a:xfrm>
            <a:custGeom>
              <a:avLst/>
              <a:gdLst/>
              <a:ahLst/>
              <a:cxnLst/>
              <a:rect l="0" t="0" r="0" b="0"/>
              <a:pathLst>
                <a:path w="323" h="293">
                  <a:moveTo>
                    <a:pt x="146" y="293"/>
                  </a:moveTo>
                  <a:cubicBezTo>
                    <a:pt x="146" y="267"/>
                    <a:pt x="138" y="224"/>
                    <a:pt x="154" y="215"/>
                  </a:cubicBezTo>
                  <a:cubicBezTo>
                    <a:pt x="161" y="207"/>
                    <a:pt x="177" y="198"/>
                    <a:pt x="184" y="190"/>
                  </a:cubicBezTo>
                  <a:cubicBezTo>
                    <a:pt x="192" y="190"/>
                    <a:pt x="192" y="172"/>
                    <a:pt x="192" y="172"/>
                  </a:cubicBezTo>
                  <a:lnTo>
                    <a:pt x="192" y="77"/>
                  </a:lnTo>
                  <a:lnTo>
                    <a:pt x="246" y="77"/>
                  </a:lnTo>
                  <a:lnTo>
                    <a:pt x="315" y="77"/>
                  </a:lnTo>
                  <a:cubicBezTo>
                    <a:pt x="323" y="77"/>
                    <a:pt x="323" y="25"/>
                    <a:pt x="323" y="17"/>
                  </a:cubicBezTo>
                  <a:cubicBezTo>
                    <a:pt x="323" y="0"/>
                    <a:pt x="323" y="0"/>
                    <a:pt x="308" y="0"/>
                  </a:cubicBezTo>
                  <a:lnTo>
                    <a:pt x="154" y="0"/>
                  </a:lnTo>
                  <a:cubicBezTo>
                    <a:pt x="138" y="17"/>
                    <a:pt x="130" y="34"/>
                    <a:pt x="115" y="51"/>
                  </a:cubicBezTo>
                  <a:cubicBezTo>
                    <a:pt x="84" y="77"/>
                    <a:pt x="84" y="103"/>
                    <a:pt x="77" y="146"/>
                  </a:cubicBezTo>
                  <a:cubicBezTo>
                    <a:pt x="77" y="146"/>
                    <a:pt x="69" y="155"/>
                    <a:pt x="61" y="155"/>
                  </a:cubicBezTo>
                  <a:cubicBezTo>
                    <a:pt x="46" y="172"/>
                    <a:pt x="38" y="190"/>
                    <a:pt x="30" y="215"/>
                  </a:cubicBezTo>
                  <a:cubicBezTo>
                    <a:pt x="15" y="241"/>
                    <a:pt x="0" y="259"/>
                    <a:pt x="0" y="293"/>
                  </a:cubicBezTo>
                  <a:lnTo>
                    <a:pt x="146" y="293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62" name="path 262"/>
            <p:cNvSpPr/>
            <p:nvPr/>
          </p:nvSpPr>
          <p:spPr>
            <a:xfrm>
              <a:off x="1445" y="294698"/>
              <a:ext cx="214972" cy="196037"/>
            </a:xfrm>
            <a:custGeom>
              <a:avLst/>
              <a:gdLst/>
              <a:ahLst/>
              <a:cxnLst/>
              <a:rect l="0" t="0" r="0" b="0"/>
              <a:pathLst>
                <a:path w="338" h="308">
                  <a:moveTo>
                    <a:pt x="153" y="301"/>
                  </a:moveTo>
                  <a:cubicBezTo>
                    <a:pt x="153" y="275"/>
                    <a:pt x="146" y="232"/>
                    <a:pt x="161" y="223"/>
                  </a:cubicBezTo>
                  <a:cubicBezTo>
                    <a:pt x="169" y="214"/>
                    <a:pt x="184" y="206"/>
                    <a:pt x="192" y="197"/>
                  </a:cubicBezTo>
                  <a:cubicBezTo>
                    <a:pt x="200" y="197"/>
                    <a:pt x="200" y="180"/>
                    <a:pt x="200" y="180"/>
                  </a:cubicBezTo>
                  <a:lnTo>
                    <a:pt x="200" y="85"/>
                  </a:lnTo>
                  <a:lnTo>
                    <a:pt x="253" y="85"/>
                  </a:lnTo>
                  <a:lnTo>
                    <a:pt x="323" y="85"/>
                  </a:lnTo>
                  <a:cubicBezTo>
                    <a:pt x="331" y="85"/>
                    <a:pt x="331" y="33"/>
                    <a:pt x="331" y="24"/>
                  </a:cubicBezTo>
                  <a:cubicBezTo>
                    <a:pt x="331" y="7"/>
                    <a:pt x="331" y="7"/>
                    <a:pt x="315" y="7"/>
                  </a:cubicBezTo>
                  <a:lnTo>
                    <a:pt x="161" y="7"/>
                  </a:lnTo>
                  <a:cubicBezTo>
                    <a:pt x="146" y="24"/>
                    <a:pt x="138" y="42"/>
                    <a:pt x="123" y="59"/>
                  </a:cubicBezTo>
                  <a:cubicBezTo>
                    <a:pt x="92" y="85"/>
                    <a:pt x="92" y="111"/>
                    <a:pt x="84" y="154"/>
                  </a:cubicBezTo>
                  <a:cubicBezTo>
                    <a:pt x="84" y="154"/>
                    <a:pt x="76" y="162"/>
                    <a:pt x="69" y="162"/>
                  </a:cubicBezTo>
                  <a:cubicBezTo>
                    <a:pt x="53" y="180"/>
                    <a:pt x="46" y="197"/>
                    <a:pt x="38" y="223"/>
                  </a:cubicBezTo>
                  <a:cubicBezTo>
                    <a:pt x="22" y="249"/>
                    <a:pt x="7" y="266"/>
                    <a:pt x="7" y="301"/>
                  </a:cubicBezTo>
                  <a:lnTo>
                    <a:pt x="153" y="301"/>
                  </a:lnTo>
                  <a:close/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64" name="path 264"/>
            <p:cNvSpPr/>
            <p:nvPr/>
          </p:nvSpPr>
          <p:spPr>
            <a:xfrm>
              <a:off x="104755" y="46323"/>
              <a:ext cx="291671" cy="253133"/>
            </a:xfrm>
            <a:custGeom>
              <a:avLst/>
              <a:gdLst/>
              <a:ahLst/>
              <a:cxnLst/>
              <a:rect l="0" t="0" r="0" b="0"/>
              <a:pathLst>
                <a:path w="459" h="398">
                  <a:moveTo>
                    <a:pt x="169" y="398"/>
                  </a:moveTo>
                  <a:cubicBezTo>
                    <a:pt x="169" y="372"/>
                    <a:pt x="162" y="355"/>
                    <a:pt x="177" y="338"/>
                  </a:cubicBezTo>
                  <a:cubicBezTo>
                    <a:pt x="192" y="329"/>
                    <a:pt x="216" y="320"/>
                    <a:pt x="223" y="303"/>
                  </a:cubicBezTo>
                  <a:lnTo>
                    <a:pt x="254" y="303"/>
                  </a:lnTo>
                  <a:cubicBezTo>
                    <a:pt x="262" y="295"/>
                    <a:pt x="277" y="295"/>
                    <a:pt x="293" y="286"/>
                  </a:cubicBezTo>
                  <a:cubicBezTo>
                    <a:pt x="300" y="277"/>
                    <a:pt x="300" y="269"/>
                    <a:pt x="308" y="260"/>
                  </a:cubicBezTo>
                  <a:cubicBezTo>
                    <a:pt x="316" y="251"/>
                    <a:pt x="339" y="260"/>
                    <a:pt x="347" y="251"/>
                  </a:cubicBezTo>
                  <a:cubicBezTo>
                    <a:pt x="354" y="243"/>
                    <a:pt x="354" y="234"/>
                    <a:pt x="354" y="226"/>
                  </a:cubicBezTo>
                  <a:cubicBezTo>
                    <a:pt x="354" y="208"/>
                    <a:pt x="378" y="208"/>
                    <a:pt x="385" y="200"/>
                  </a:cubicBezTo>
                  <a:cubicBezTo>
                    <a:pt x="393" y="191"/>
                    <a:pt x="393" y="182"/>
                    <a:pt x="408" y="182"/>
                  </a:cubicBezTo>
                  <a:cubicBezTo>
                    <a:pt x="416" y="182"/>
                    <a:pt x="439" y="191"/>
                    <a:pt x="447" y="191"/>
                  </a:cubicBezTo>
                  <a:cubicBezTo>
                    <a:pt x="462" y="182"/>
                    <a:pt x="432" y="131"/>
                    <a:pt x="432" y="122"/>
                  </a:cubicBezTo>
                  <a:lnTo>
                    <a:pt x="432" y="70"/>
                  </a:lnTo>
                  <a:cubicBezTo>
                    <a:pt x="424" y="62"/>
                    <a:pt x="424" y="53"/>
                    <a:pt x="424" y="44"/>
                  </a:cubicBezTo>
                  <a:cubicBezTo>
                    <a:pt x="408" y="44"/>
                    <a:pt x="401" y="36"/>
                    <a:pt x="393" y="36"/>
                  </a:cubicBezTo>
                  <a:cubicBezTo>
                    <a:pt x="385" y="27"/>
                    <a:pt x="370" y="36"/>
                    <a:pt x="362" y="36"/>
                  </a:cubicBezTo>
                  <a:cubicBezTo>
                    <a:pt x="354" y="27"/>
                    <a:pt x="339" y="36"/>
                    <a:pt x="324" y="36"/>
                  </a:cubicBezTo>
                  <a:cubicBezTo>
                    <a:pt x="308" y="36"/>
                    <a:pt x="277" y="-15"/>
                    <a:pt x="270" y="18"/>
                  </a:cubicBezTo>
                  <a:cubicBezTo>
                    <a:pt x="262" y="44"/>
                    <a:pt x="254" y="70"/>
                    <a:pt x="231" y="96"/>
                  </a:cubicBezTo>
                  <a:cubicBezTo>
                    <a:pt x="208" y="122"/>
                    <a:pt x="177" y="122"/>
                    <a:pt x="154" y="148"/>
                  </a:cubicBezTo>
                  <a:cubicBezTo>
                    <a:pt x="138" y="165"/>
                    <a:pt x="131" y="191"/>
                    <a:pt x="123" y="217"/>
                  </a:cubicBezTo>
                  <a:cubicBezTo>
                    <a:pt x="123" y="234"/>
                    <a:pt x="131" y="260"/>
                    <a:pt x="123" y="286"/>
                  </a:cubicBezTo>
                  <a:cubicBezTo>
                    <a:pt x="115" y="295"/>
                    <a:pt x="108" y="312"/>
                    <a:pt x="108" y="320"/>
                  </a:cubicBezTo>
                  <a:cubicBezTo>
                    <a:pt x="100" y="338"/>
                    <a:pt x="84" y="338"/>
                    <a:pt x="69" y="346"/>
                  </a:cubicBezTo>
                  <a:cubicBezTo>
                    <a:pt x="61" y="355"/>
                    <a:pt x="54" y="364"/>
                    <a:pt x="38" y="372"/>
                  </a:cubicBezTo>
                  <a:cubicBezTo>
                    <a:pt x="30" y="381"/>
                    <a:pt x="15" y="381"/>
                    <a:pt x="0" y="398"/>
                  </a:cubicBezTo>
                  <a:lnTo>
                    <a:pt x="169" y="398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66" name="path 266"/>
            <p:cNvSpPr/>
            <p:nvPr/>
          </p:nvSpPr>
          <p:spPr>
            <a:xfrm>
              <a:off x="99993" y="46323"/>
              <a:ext cx="296434" cy="257895"/>
            </a:xfrm>
            <a:custGeom>
              <a:avLst/>
              <a:gdLst/>
              <a:ahLst/>
              <a:cxnLst/>
              <a:rect l="0" t="0" r="0" b="0"/>
              <a:pathLst>
                <a:path w="466" h="406">
                  <a:moveTo>
                    <a:pt x="177" y="398"/>
                  </a:moveTo>
                  <a:cubicBezTo>
                    <a:pt x="177" y="372"/>
                    <a:pt x="169" y="355"/>
                    <a:pt x="184" y="338"/>
                  </a:cubicBezTo>
                  <a:cubicBezTo>
                    <a:pt x="200" y="329"/>
                    <a:pt x="223" y="320"/>
                    <a:pt x="231" y="303"/>
                  </a:cubicBezTo>
                  <a:lnTo>
                    <a:pt x="262" y="303"/>
                  </a:lnTo>
                  <a:cubicBezTo>
                    <a:pt x="269" y="295"/>
                    <a:pt x="285" y="295"/>
                    <a:pt x="300" y="286"/>
                  </a:cubicBezTo>
                  <a:cubicBezTo>
                    <a:pt x="308" y="277"/>
                    <a:pt x="308" y="269"/>
                    <a:pt x="316" y="260"/>
                  </a:cubicBezTo>
                  <a:cubicBezTo>
                    <a:pt x="323" y="251"/>
                    <a:pt x="346" y="260"/>
                    <a:pt x="354" y="251"/>
                  </a:cubicBezTo>
                  <a:cubicBezTo>
                    <a:pt x="362" y="243"/>
                    <a:pt x="362" y="234"/>
                    <a:pt x="362" y="226"/>
                  </a:cubicBezTo>
                  <a:cubicBezTo>
                    <a:pt x="362" y="208"/>
                    <a:pt x="385" y="208"/>
                    <a:pt x="393" y="200"/>
                  </a:cubicBezTo>
                  <a:cubicBezTo>
                    <a:pt x="400" y="191"/>
                    <a:pt x="400" y="182"/>
                    <a:pt x="416" y="182"/>
                  </a:cubicBezTo>
                  <a:cubicBezTo>
                    <a:pt x="424" y="182"/>
                    <a:pt x="447" y="191"/>
                    <a:pt x="455" y="191"/>
                  </a:cubicBezTo>
                  <a:cubicBezTo>
                    <a:pt x="470" y="182"/>
                    <a:pt x="439" y="131"/>
                    <a:pt x="439" y="122"/>
                  </a:cubicBezTo>
                  <a:lnTo>
                    <a:pt x="439" y="70"/>
                  </a:lnTo>
                  <a:cubicBezTo>
                    <a:pt x="431" y="62"/>
                    <a:pt x="431" y="53"/>
                    <a:pt x="431" y="44"/>
                  </a:cubicBezTo>
                  <a:cubicBezTo>
                    <a:pt x="416" y="44"/>
                    <a:pt x="408" y="36"/>
                    <a:pt x="400" y="36"/>
                  </a:cubicBezTo>
                  <a:cubicBezTo>
                    <a:pt x="393" y="27"/>
                    <a:pt x="377" y="36"/>
                    <a:pt x="370" y="36"/>
                  </a:cubicBezTo>
                  <a:cubicBezTo>
                    <a:pt x="362" y="27"/>
                    <a:pt x="346" y="36"/>
                    <a:pt x="331" y="36"/>
                  </a:cubicBezTo>
                  <a:cubicBezTo>
                    <a:pt x="316" y="36"/>
                    <a:pt x="285" y="-15"/>
                    <a:pt x="277" y="18"/>
                  </a:cubicBezTo>
                  <a:cubicBezTo>
                    <a:pt x="269" y="44"/>
                    <a:pt x="262" y="70"/>
                    <a:pt x="238" y="96"/>
                  </a:cubicBezTo>
                  <a:cubicBezTo>
                    <a:pt x="215" y="122"/>
                    <a:pt x="184" y="122"/>
                    <a:pt x="161" y="148"/>
                  </a:cubicBezTo>
                  <a:cubicBezTo>
                    <a:pt x="146" y="165"/>
                    <a:pt x="138" y="191"/>
                    <a:pt x="130" y="217"/>
                  </a:cubicBezTo>
                  <a:cubicBezTo>
                    <a:pt x="130" y="234"/>
                    <a:pt x="138" y="260"/>
                    <a:pt x="130" y="286"/>
                  </a:cubicBezTo>
                  <a:cubicBezTo>
                    <a:pt x="123" y="295"/>
                    <a:pt x="115" y="312"/>
                    <a:pt x="115" y="320"/>
                  </a:cubicBezTo>
                  <a:cubicBezTo>
                    <a:pt x="107" y="338"/>
                    <a:pt x="92" y="338"/>
                    <a:pt x="76" y="346"/>
                  </a:cubicBezTo>
                  <a:cubicBezTo>
                    <a:pt x="69" y="355"/>
                    <a:pt x="61" y="364"/>
                    <a:pt x="46" y="372"/>
                  </a:cubicBezTo>
                  <a:cubicBezTo>
                    <a:pt x="38" y="381"/>
                    <a:pt x="22" y="381"/>
                    <a:pt x="7" y="398"/>
                  </a:cubicBezTo>
                  <a:lnTo>
                    <a:pt x="177" y="398"/>
                  </a:lnTo>
                  <a:close/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68" name="path 268"/>
            <p:cNvSpPr/>
            <p:nvPr/>
          </p:nvSpPr>
          <p:spPr>
            <a:xfrm>
              <a:off x="208315" y="10364"/>
              <a:ext cx="507758" cy="540880"/>
            </a:xfrm>
            <a:custGeom>
              <a:avLst/>
              <a:gdLst/>
              <a:ahLst/>
              <a:cxnLst/>
              <a:rect l="0" t="0" r="0" b="0"/>
              <a:pathLst>
                <a:path w="799" h="851">
                  <a:moveTo>
                    <a:pt x="269" y="189"/>
                  </a:moveTo>
                  <a:cubicBezTo>
                    <a:pt x="276" y="197"/>
                    <a:pt x="307" y="249"/>
                    <a:pt x="276" y="249"/>
                  </a:cubicBezTo>
                  <a:cubicBezTo>
                    <a:pt x="269" y="240"/>
                    <a:pt x="246" y="232"/>
                    <a:pt x="238" y="240"/>
                  </a:cubicBezTo>
                  <a:cubicBezTo>
                    <a:pt x="230" y="249"/>
                    <a:pt x="230" y="249"/>
                    <a:pt x="222" y="258"/>
                  </a:cubicBezTo>
                  <a:cubicBezTo>
                    <a:pt x="215" y="266"/>
                    <a:pt x="207" y="266"/>
                    <a:pt x="199" y="266"/>
                  </a:cubicBezTo>
                  <a:cubicBezTo>
                    <a:pt x="184" y="275"/>
                    <a:pt x="192" y="292"/>
                    <a:pt x="184" y="301"/>
                  </a:cubicBezTo>
                  <a:cubicBezTo>
                    <a:pt x="184" y="318"/>
                    <a:pt x="161" y="309"/>
                    <a:pt x="153" y="318"/>
                  </a:cubicBezTo>
                  <a:cubicBezTo>
                    <a:pt x="138" y="318"/>
                    <a:pt x="138" y="335"/>
                    <a:pt x="130" y="344"/>
                  </a:cubicBezTo>
                  <a:cubicBezTo>
                    <a:pt x="115" y="361"/>
                    <a:pt x="99" y="352"/>
                    <a:pt x="84" y="361"/>
                  </a:cubicBezTo>
                  <a:cubicBezTo>
                    <a:pt x="76" y="361"/>
                    <a:pt x="69" y="361"/>
                    <a:pt x="61" y="369"/>
                  </a:cubicBezTo>
                  <a:cubicBezTo>
                    <a:pt x="53" y="369"/>
                    <a:pt x="38" y="378"/>
                    <a:pt x="30" y="387"/>
                  </a:cubicBezTo>
                  <a:cubicBezTo>
                    <a:pt x="0" y="404"/>
                    <a:pt x="7" y="412"/>
                    <a:pt x="7" y="447"/>
                  </a:cubicBezTo>
                  <a:cubicBezTo>
                    <a:pt x="7" y="473"/>
                    <a:pt x="0" y="473"/>
                    <a:pt x="15" y="481"/>
                  </a:cubicBezTo>
                  <a:cubicBezTo>
                    <a:pt x="23" y="490"/>
                    <a:pt x="38" y="499"/>
                    <a:pt x="46" y="507"/>
                  </a:cubicBezTo>
                  <a:cubicBezTo>
                    <a:pt x="123" y="567"/>
                    <a:pt x="199" y="619"/>
                    <a:pt x="284" y="679"/>
                  </a:cubicBezTo>
                  <a:cubicBezTo>
                    <a:pt x="307" y="696"/>
                    <a:pt x="338" y="722"/>
                    <a:pt x="369" y="739"/>
                  </a:cubicBezTo>
                  <a:cubicBezTo>
                    <a:pt x="369" y="748"/>
                    <a:pt x="376" y="748"/>
                    <a:pt x="376" y="748"/>
                  </a:cubicBezTo>
                  <a:cubicBezTo>
                    <a:pt x="399" y="791"/>
                    <a:pt x="415" y="791"/>
                    <a:pt x="445" y="800"/>
                  </a:cubicBezTo>
                  <a:cubicBezTo>
                    <a:pt x="468" y="808"/>
                    <a:pt x="445" y="843"/>
                    <a:pt x="468" y="851"/>
                  </a:cubicBezTo>
                  <a:cubicBezTo>
                    <a:pt x="476" y="851"/>
                    <a:pt x="499" y="843"/>
                    <a:pt x="515" y="834"/>
                  </a:cubicBezTo>
                  <a:cubicBezTo>
                    <a:pt x="522" y="834"/>
                    <a:pt x="545" y="834"/>
                    <a:pt x="553" y="825"/>
                  </a:cubicBezTo>
                  <a:cubicBezTo>
                    <a:pt x="584" y="800"/>
                    <a:pt x="615" y="774"/>
                    <a:pt x="653" y="748"/>
                  </a:cubicBezTo>
                  <a:cubicBezTo>
                    <a:pt x="691" y="722"/>
                    <a:pt x="730" y="688"/>
                    <a:pt x="768" y="662"/>
                  </a:cubicBezTo>
                  <a:cubicBezTo>
                    <a:pt x="776" y="662"/>
                    <a:pt x="784" y="653"/>
                    <a:pt x="799" y="645"/>
                  </a:cubicBezTo>
                  <a:cubicBezTo>
                    <a:pt x="784" y="610"/>
                    <a:pt x="776" y="602"/>
                    <a:pt x="745" y="593"/>
                  </a:cubicBezTo>
                  <a:lnTo>
                    <a:pt x="722" y="593"/>
                  </a:lnTo>
                  <a:cubicBezTo>
                    <a:pt x="722" y="567"/>
                    <a:pt x="722" y="559"/>
                    <a:pt x="707" y="542"/>
                  </a:cubicBezTo>
                  <a:cubicBezTo>
                    <a:pt x="699" y="524"/>
                    <a:pt x="699" y="524"/>
                    <a:pt x="707" y="516"/>
                  </a:cubicBezTo>
                  <a:cubicBezTo>
                    <a:pt x="722" y="499"/>
                    <a:pt x="715" y="490"/>
                    <a:pt x="715" y="473"/>
                  </a:cubicBezTo>
                  <a:cubicBezTo>
                    <a:pt x="715" y="455"/>
                    <a:pt x="722" y="447"/>
                    <a:pt x="715" y="430"/>
                  </a:cubicBezTo>
                  <a:lnTo>
                    <a:pt x="715" y="395"/>
                  </a:lnTo>
                  <a:cubicBezTo>
                    <a:pt x="715" y="387"/>
                    <a:pt x="715" y="369"/>
                    <a:pt x="707" y="361"/>
                  </a:cubicBezTo>
                  <a:cubicBezTo>
                    <a:pt x="699" y="352"/>
                    <a:pt x="699" y="335"/>
                    <a:pt x="699" y="318"/>
                  </a:cubicBezTo>
                  <a:cubicBezTo>
                    <a:pt x="699" y="292"/>
                    <a:pt x="691" y="258"/>
                    <a:pt x="668" y="232"/>
                  </a:cubicBezTo>
                  <a:cubicBezTo>
                    <a:pt x="653" y="215"/>
                    <a:pt x="638" y="197"/>
                    <a:pt x="630" y="172"/>
                  </a:cubicBezTo>
                  <a:cubicBezTo>
                    <a:pt x="615" y="137"/>
                    <a:pt x="645" y="146"/>
                    <a:pt x="653" y="111"/>
                  </a:cubicBezTo>
                  <a:cubicBezTo>
                    <a:pt x="653" y="77"/>
                    <a:pt x="653" y="51"/>
                    <a:pt x="661" y="17"/>
                  </a:cubicBezTo>
                  <a:cubicBezTo>
                    <a:pt x="653" y="17"/>
                    <a:pt x="653" y="8"/>
                    <a:pt x="645" y="8"/>
                  </a:cubicBezTo>
                  <a:cubicBezTo>
                    <a:pt x="630" y="17"/>
                    <a:pt x="630" y="0"/>
                    <a:pt x="622" y="0"/>
                  </a:cubicBezTo>
                  <a:cubicBezTo>
                    <a:pt x="615" y="0"/>
                    <a:pt x="615" y="8"/>
                    <a:pt x="607" y="8"/>
                  </a:cubicBezTo>
                  <a:cubicBezTo>
                    <a:pt x="592" y="8"/>
                    <a:pt x="592" y="0"/>
                    <a:pt x="576" y="0"/>
                  </a:cubicBezTo>
                  <a:cubicBezTo>
                    <a:pt x="568" y="8"/>
                    <a:pt x="561" y="8"/>
                    <a:pt x="553" y="17"/>
                  </a:cubicBezTo>
                  <a:cubicBezTo>
                    <a:pt x="538" y="25"/>
                    <a:pt x="538" y="17"/>
                    <a:pt x="522" y="8"/>
                  </a:cubicBezTo>
                  <a:cubicBezTo>
                    <a:pt x="507" y="8"/>
                    <a:pt x="484" y="8"/>
                    <a:pt x="468" y="17"/>
                  </a:cubicBezTo>
                  <a:cubicBezTo>
                    <a:pt x="430" y="25"/>
                    <a:pt x="392" y="25"/>
                    <a:pt x="353" y="43"/>
                  </a:cubicBezTo>
                  <a:cubicBezTo>
                    <a:pt x="345" y="51"/>
                    <a:pt x="338" y="60"/>
                    <a:pt x="330" y="60"/>
                  </a:cubicBezTo>
                  <a:cubicBezTo>
                    <a:pt x="322" y="68"/>
                    <a:pt x="307" y="68"/>
                    <a:pt x="299" y="68"/>
                  </a:cubicBezTo>
                  <a:cubicBezTo>
                    <a:pt x="284" y="77"/>
                    <a:pt x="284" y="103"/>
                    <a:pt x="261" y="103"/>
                  </a:cubicBezTo>
                  <a:cubicBezTo>
                    <a:pt x="269" y="129"/>
                    <a:pt x="269" y="154"/>
                    <a:pt x="269" y="189"/>
                  </a:cubicBezTo>
                  <a:cubicBezTo>
                    <a:pt x="276" y="197"/>
                    <a:pt x="269" y="172"/>
                    <a:pt x="269" y="189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70" name="path 270"/>
            <p:cNvSpPr/>
            <p:nvPr/>
          </p:nvSpPr>
          <p:spPr>
            <a:xfrm>
              <a:off x="207212" y="5601"/>
              <a:ext cx="513624" cy="550405"/>
            </a:xfrm>
            <a:custGeom>
              <a:avLst/>
              <a:gdLst/>
              <a:ahLst/>
              <a:cxnLst/>
              <a:rect l="0" t="0" r="0" b="0"/>
              <a:pathLst>
                <a:path w="808" h="866">
                  <a:moveTo>
                    <a:pt x="270" y="196"/>
                  </a:moveTo>
                  <a:cubicBezTo>
                    <a:pt x="278" y="205"/>
                    <a:pt x="309" y="256"/>
                    <a:pt x="278" y="256"/>
                  </a:cubicBezTo>
                  <a:cubicBezTo>
                    <a:pt x="270" y="248"/>
                    <a:pt x="247" y="239"/>
                    <a:pt x="240" y="248"/>
                  </a:cubicBezTo>
                  <a:cubicBezTo>
                    <a:pt x="232" y="256"/>
                    <a:pt x="232" y="256"/>
                    <a:pt x="224" y="265"/>
                  </a:cubicBezTo>
                  <a:cubicBezTo>
                    <a:pt x="217" y="274"/>
                    <a:pt x="209" y="274"/>
                    <a:pt x="201" y="274"/>
                  </a:cubicBezTo>
                  <a:cubicBezTo>
                    <a:pt x="186" y="282"/>
                    <a:pt x="193" y="300"/>
                    <a:pt x="186" y="308"/>
                  </a:cubicBezTo>
                  <a:cubicBezTo>
                    <a:pt x="186" y="325"/>
                    <a:pt x="163" y="317"/>
                    <a:pt x="155" y="325"/>
                  </a:cubicBezTo>
                  <a:cubicBezTo>
                    <a:pt x="140" y="325"/>
                    <a:pt x="140" y="343"/>
                    <a:pt x="132" y="351"/>
                  </a:cubicBezTo>
                  <a:cubicBezTo>
                    <a:pt x="117" y="368"/>
                    <a:pt x="101" y="360"/>
                    <a:pt x="86" y="368"/>
                  </a:cubicBezTo>
                  <a:cubicBezTo>
                    <a:pt x="78" y="368"/>
                    <a:pt x="70" y="368"/>
                    <a:pt x="63" y="377"/>
                  </a:cubicBezTo>
                  <a:cubicBezTo>
                    <a:pt x="55" y="377"/>
                    <a:pt x="40" y="386"/>
                    <a:pt x="32" y="394"/>
                  </a:cubicBezTo>
                  <a:cubicBezTo>
                    <a:pt x="1" y="411"/>
                    <a:pt x="9" y="420"/>
                    <a:pt x="9" y="454"/>
                  </a:cubicBezTo>
                  <a:cubicBezTo>
                    <a:pt x="9" y="480"/>
                    <a:pt x="1" y="480"/>
                    <a:pt x="17" y="489"/>
                  </a:cubicBezTo>
                  <a:cubicBezTo>
                    <a:pt x="24" y="497"/>
                    <a:pt x="40" y="506"/>
                    <a:pt x="47" y="515"/>
                  </a:cubicBezTo>
                  <a:cubicBezTo>
                    <a:pt x="124" y="575"/>
                    <a:pt x="201" y="626"/>
                    <a:pt x="286" y="687"/>
                  </a:cubicBezTo>
                  <a:cubicBezTo>
                    <a:pt x="309" y="704"/>
                    <a:pt x="340" y="730"/>
                    <a:pt x="370" y="747"/>
                  </a:cubicBezTo>
                  <a:cubicBezTo>
                    <a:pt x="370" y="756"/>
                    <a:pt x="378" y="756"/>
                    <a:pt x="378" y="756"/>
                  </a:cubicBezTo>
                  <a:cubicBezTo>
                    <a:pt x="401" y="799"/>
                    <a:pt x="416" y="799"/>
                    <a:pt x="447" y="807"/>
                  </a:cubicBezTo>
                  <a:cubicBezTo>
                    <a:pt x="470" y="816"/>
                    <a:pt x="447" y="850"/>
                    <a:pt x="470" y="859"/>
                  </a:cubicBezTo>
                  <a:cubicBezTo>
                    <a:pt x="478" y="859"/>
                    <a:pt x="501" y="850"/>
                    <a:pt x="516" y="842"/>
                  </a:cubicBezTo>
                  <a:cubicBezTo>
                    <a:pt x="524" y="842"/>
                    <a:pt x="547" y="842"/>
                    <a:pt x="555" y="833"/>
                  </a:cubicBezTo>
                  <a:cubicBezTo>
                    <a:pt x="586" y="807"/>
                    <a:pt x="616" y="781"/>
                    <a:pt x="655" y="756"/>
                  </a:cubicBezTo>
                  <a:cubicBezTo>
                    <a:pt x="693" y="730"/>
                    <a:pt x="732" y="695"/>
                    <a:pt x="770" y="670"/>
                  </a:cubicBezTo>
                  <a:cubicBezTo>
                    <a:pt x="778" y="670"/>
                    <a:pt x="785" y="661"/>
                    <a:pt x="801" y="652"/>
                  </a:cubicBezTo>
                  <a:cubicBezTo>
                    <a:pt x="785" y="618"/>
                    <a:pt x="778" y="609"/>
                    <a:pt x="747" y="601"/>
                  </a:cubicBezTo>
                  <a:lnTo>
                    <a:pt x="724" y="601"/>
                  </a:lnTo>
                  <a:cubicBezTo>
                    <a:pt x="724" y="575"/>
                    <a:pt x="724" y="566"/>
                    <a:pt x="709" y="549"/>
                  </a:cubicBezTo>
                  <a:cubicBezTo>
                    <a:pt x="701" y="532"/>
                    <a:pt x="701" y="532"/>
                    <a:pt x="709" y="523"/>
                  </a:cubicBezTo>
                  <a:cubicBezTo>
                    <a:pt x="724" y="506"/>
                    <a:pt x="716" y="497"/>
                    <a:pt x="716" y="480"/>
                  </a:cubicBezTo>
                  <a:cubicBezTo>
                    <a:pt x="716" y="463"/>
                    <a:pt x="724" y="454"/>
                    <a:pt x="716" y="437"/>
                  </a:cubicBezTo>
                  <a:lnTo>
                    <a:pt x="716" y="403"/>
                  </a:lnTo>
                  <a:cubicBezTo>
                    <a:pt x="716" y="394"/>
                    <a:pt x="716" y="377"/>
                    <a:pt x="709" y="368"/>
                  </a:cubicBezTo>
                  <a:cubicBezTo>
                    <a:pt x="701" y="360"/>
                    <a:pt x="701" y="343"/>
                    <a:pt x="701" y="325"/>
                  </a:cubicBezTo>
                  <a:cubicBezTo>
                    <a:pt x="701" y="300"/>
                    <a:pt x="693" y="265"/>
                    <a:pt x="670" y="239"/>
                  </a:cubicBezTo>
                  <a:cubicBezTo>
                    <a:pt x="655" y="222"/>
                    <a:pt x="639" y="205"/>
                    <a:pt x="632" y="179"/>
                  </a:cubicBezTo>
                  <a:cubicBezTo>
                    <a:pt x="616" y="145"/>
                    <a:pt x="647" y="153"/>
                    <a:pt x="655" y="119"/>
                  </a:cubicBezTo>
                  <a:cubicBezTo>
                    <a:pt x="655" y="84"/>
                    <a:pt x="655" y="59"/>
                    <a:pt x="662" y="24"/>
                  </a:cubicBezTo>
                  <a:cubicBezTo>
                    <a:pt x="655" y="24"/>
                    <a:pt x="655" y="16"/>
                    <a:pt x="647" y="16"/>
                  </a:cubicBezTo>
                  <a:cubicBezTo>
                    <a:pt x="632" y="24"/>
                    <a:pt x="632" y="7"/>
                    <a:pt x="624" y="7"/>
                  </a:cubicBezTo>
                  <a:cubicBezTo>
                    <a:pt x="616" y="7"/>
                    <a:pt x="616" y="16"/>
                    <a:pt x="609" y="16"/>
                  </a:cubicBezTo>
                  <a:cubicBezTo>
                    <a:pt x="593" y="16"/>
                    <a:pt x="593" y="7"/>
                    <a:pt x="578" y="7"/>
                  </a:cubicBezTo>
                  <a:cubicBezTo>
                    <a:pt x="570" y="16"/>
                    <a:pt x="563" y="16"/>
                    <a:pt x="555" y="24"/>
                  </a:cubicBezTo>
                  <a:cubicBezTo>
                    <a:pt x="539" y="33"/>
                    <a:pt x="539" y="24"/>
                    <a:pt x="524" y="16"/>
                  </a:cubicBezTo>
                  <a:cubicBezTo>
                    <a:pt x="509" y="16"/>
                    <a:pt x="486" y="16"/>
                    <a:pt x="470" y="24"/>
                  </a:cubicBezTo>
                  <a:cubicBezTo>
                    <a:pt x="432" y="33"/>
                    <a:pt x="393" y="33"/>
                    <a:pt x="355" y="50"/>
                  </a:cubicBezTo>
                  <a:cubicBezTo>
                    <a:pt x="347" y="59"/>
                    <a:pt x="340" y="67"/>
                    <a:pt x="332" y="67"/>
                  </a:cubicBezTo>
                  <a:cubicBezTo>
                    <a:pt x="324" y="76"/>
                    <a:pt x="309" y="76"/>
                    <a:pt x="301" y="76"/>
                  </a:cubicBezTo>
                  <a:cubicBezTo>
                    <a:pt x="286" y="84"/>
                    <a:pt x="286" y="110"/>
                    <a:pt x="263" y="110"/>
                  </a:cubicBezTo>
                  <a:cubicBezTo>
                    <a:pt x="270" y="136"/>
                    <a:pt x="270" y="162"/>
                    <a:pt x="270" y="196"/>
                  </a:cubicBezTo>
                  <a:cubicBezTo>
                    <a:pt x="278" y="205"/>
                    <a:pt x="270" y="179"/>
                    <a:pt x="270" y="196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72" name="path 272"/>
          <p:cNvSpPr/>
          <p:nvPr/>
        </p:nvSpPr>
        <p:spPr>
          <a:xfrm>
            <a:off x="6183661" y="4042602"/>
            <a:ext cx="34581" cy="50216"/>
          </a:xfrm>
          <a:custGeom>
            <a:avLst/>
            <a:gdLst/>
            <a:ahLst/>
            <a:cxnLst/>
            <a:rect l="0" t="0" r="0" b="0"/>
            <a:pathLst>
              <a:path w="54" h="79">
                <a:moveTo>
                  <a:pt x="23" y="45"/>
                </a:moveTo>
                <a:cubicBezTo>
                  <a:pt x="23" y="36"/>
                  <a:pt x="39" y="18"/>
                  <a:pt x="46" y="9"/>
                </a:cubicBezTo>
                <a:cubicBezTo>
                  <a:pt x="39" y="1"/>
                  <a:pt x="23" y="18"/>
                  <a:pt x="15" y="27"/>
                </a:cubicBezTo>
                <a:cubicBezTo>
                  <a:pt x="7" y="36"/>
                  <a:pt x="7" y="53"/>
                  <a:pt x="7" y="71"/>
                </a:cubicBezTo>
                <a:cubicBezTo>
                  <a:pt x="23" y="62"/>
                  <a:pt x="23" y="53"/>
                  <a:pt x="23" y="45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4" name="path 274"/>
          <p:cNvSpPr/>
          <p:nvPr/>
        </p:nvSpPr>
        <p:spPr>
          <a:xfrm>
            <a:off x="8411816" y="3971081"/>
            <a:ext cx="80719" cy="51727"/>
          </a:xfrm>
          <a:custGeom>
            <a:avLst/>
            <a:gdLst/>
            <a:ahLst/>
            <a:cxnLst/>
            <a:rect l="0" t="0" r="0" b="0"/>
            <a:pathLst>
              <a:path w="127" h="81">
                <a:moveTo>
                  <a:pt x="62" y="63"/>
                </a:moveTo>
                <a:cubicBezTo>
                  <a:pt x="62" y="46"/>
                  <a:pt x="46" y="46"/>
                  <a:pt x="46" y="28"/>
                </a:cubicBezTo>
                <a:cubicBezTo>
                  <a:pt x="46" y="10"/>
                  <a:pt x="23" y="2"/>
                  <a:pt x="7" y="10"/>
                </a:cubicBezTo>
                <a:cubicBezTo>
                  <a:pt x="7" y="19"/>
                  <a:pt x="7" y="28"/>
                  <a:pt x="15" y="28"/>
                </a:cubicBezTo>
                <a:cubicBezTo>
                  <a:pt x="31" y="28"/>
                  <a:pt x="23" y="37"/>
                  <a:pt x="31" y="46"/>
                </a:cubicBezTo>
                <a:cubicBezTo>
                  <a:pt x="31" y="54"/>
                  <a:pt x="62" y="63"/>
                  <a:pt x="62" y="63"/>
                </a:cubicBezTo>
                <a:moveTo>
                  <a:pt x="108" y="70"/>
                </a:moveTo>
                <a:cubicBezTo>
                  <a:pt x="94" y="78"/>
                  <a:pt x="94" y="54"/>
                  <a:pt x="108" y="46"/>
                </a:cubicBezTo>
                <a:cubicBezTo>
                  <a:pt x="123" y="46"/>
                  <a:pt x="123" y="70"/>
                  <a:pt x="108" y="70"/>
                </a:cubicBezTo>
                <a:cubicBezTo>
                  <a:pt x="101" y="78"/>
                  <a:pt x="116" y="70"/>
                  <a:pt x="108" y="70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6" name="path 276"/>
          <p:cNvSpPr/>
          <p:nvPr/>
        </p:nvSpPr>
        <p:spPr>
          <a:xfrm>
            <a:off x="8215457" y="3885594"/>
            <a:ext cx="60102" cy="98067"/>
          </a:xfrm>
          <a:custGeom>
            <a:avLst/>
            <a:gdLst/>
            <a:ahLst/>
            <a:cxnLst/>
            <a:rect l="0" t="0" r="0" b="0"/>
            <a:pathLst>
              <a:path w="94" h="154">
                <a:moveTo>
                  <a:pt x="32" y="42"/>
                </a:moveTo>
                <a:cubicBezTo>
                  <a:pt x="40" y="33"/>
                  <a:pt x="16" y="7"/>
                  <a:pt x="8" y="7"/>
                </a:cubicBezTo>
                <a:cubicBezTo>
                  <a:pt x="1" y="16"/>
                  <a:pt x="24" y="51"/>
                  <a:pt x="32" y="42"/>
                </a:cubicBezTo>
                <a:moveTo>
                  <a:pt x="85" y="145"/>
                </a:moveTo>
                <a:cubicBezTo>
                  <a:pt x="93" y="136"/>
                  <a:pt x="71" y="110"/>
                  <a:pt x="63" y="110"/>
                </a:cubicBezTo>
                <a:cubicBezTo>
                  <a:pt x="56" y="119"/>
                  <a:pt x="78" y="154"/>
                  <a:pt x="85" y="145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26" name="group 26"/>
          <p:cNvGrpSpPr/>
          <p:nvPr/>
        </p:nvGrpSpPr>
        <p:grpSpPr>
          <a:xfrm rot="21600000">
            <a:off x="8500342" y="3737292"/>
            <a:ext cx="260287" cy="309798"/>
            <a:chOff x="0" y="0"/>
            <a:chExt cx="260287" cy="309798"/>
          </a:xfrm>
        </p:grpSpPr>
        <p:sp>
          <p:nvSpPr>
            <p:cNvPr id="278" name="path 278"/>
            <p:cNvSpPr/>
            <p:nvPr/>
          </p:nvSpPr>
          <p:spPr>
            <a:xfrm>
              <a:off x="4762" y="70209"/>
              <a:ext cx="248702" cy="239588"/>
            </a:xfrm>
            <a:custGeom>
              <a:avLst/>
              <a:gdLst/>
              <a:ahLst/>
              <a:cxnLst/>
              <a:rect l="0" t="0" r="0" b="0"/>
              <a:pathLst>
                <a:path w="391" h="377">
                  <a:moveTo>
                    <a:pt x="255" y="35"/>
                  </a:moveTo>
                  <a:cubicBezTo>
                    <a:pt x="247" y="61"/>
                    <a:pt x="239" y="78"/>
                    <a:pt x="224" y="104"/>
                  </a:cubicBezTo>
                  <a:cubicBezTo>
                    <a:pt x="216" y="138"/>
                    <a:pt x="177" y="138"/>
                    <a:pt x="154" y="130"/>
                  </a:cubicBezTo>
                  <a:cubicBezTo>
                    <a:pt x="139" y="121"/>
                    <a:pt x="123" y="138"/>
                    <a:pt x="116" y="147"/>
                  </a:cubicBezTo>
                  <a:cubicBezTo>
                    <a:pt x="108" y="156"/>
                    <a:pt x="85" y="147"/>
                    <a:pt x="77" y="156"/>
                  </a:cubicBezTo>
                  <a:cubicBezTo>
                    <a:pt x="61" y="164"/>
                    <a:pt x="61" y="164"/>
                    <a:pt x="54" y="147"/>
                  </a:cubicBezTo>
                  <a:cubicBezTo>
                    <a:pt x="38" y="138"/>
                    <a:pt x="30" y="130"/>
                    <a:pt x="23" y="113"/>
                  </a:cubicBezTo>
                  <a:cubicBezTo>
                    <a:pt x="15" y="104"/>
                    <a:pt x="0" y="156"/>
                    <a:pt x="0" y="164"/>
                  </a:cubicBezTo>
                  <a:cubicBezTo>
                    <a:pt x="0" y="190"/>
                    <a:pt x="23" y="216"/>
                    <a:pt x="30" y="242"/>
                  </a:cubicBezTo>
                  <a:cubicBezTo>
                    <a:pt x="46" y="268"/>
                    <a:pt x="38" y="293"/>
                    <a:pt x="61" y="311"/>
                  </a:cubicBezTo>
                  <a:cubicBezTo>
                    <a:pt x="77" y="319"/>
                    <a:pt x="92" y="328"/>
                    <a:pt x="100" y="328"/>
                  </a:cubicBezTo>
                  <a:cubicBezTo>
                    <a:pt x="123" y="319"/>
                    <a:pt x="100" y="337"/>
                    <a:pt x="108" y="345"/>
                  </a:cubicBezTo>
                  <a:lnTo>
                    <a:pt x="147" y="345"/>
                  </a:lnTo>
                  <a:cubicBezTo>
                    <a:pt x="154" y="337"/>
                    <a:pt x="154" y="319"/>
                    <a:pt x="162" y="328"/>
                  </a:cubicBezTo>
                  <a:cubicBezTo>
                    <a:pt x="170" y="337"/>
                    <a:pt x="185" y="345"/>
                    <a:pt x="193" y="337"/>
                  </a:cubicBezTo>
                  <a:cubicBezTo>
                    <a:pt x="201" y="337"/>
                    <a:pt x="216" y="328"/>
                    <a:pt x="216" y="337"/>
                  </a:cubicBezTo>
                  <a:cubicBezTo>
                    <a:pt x="224" y="362"/>
                    <a:pt x="208" y="380"/>
                    <a:pt x="239" y="362"/>
                  </a:cubicBezTo>
                  <a:cubicBezTo>
                    <a:pt x="247" y="362"/>
                    <a:pt x="255" y="354"/>
                    <a:pt x="263" y="354"/>
                  </a:cubicBezTo>
                  <a:cubicBezTo>
                    <a:pt x="270" y="354"/>
                    <a:pt x="278" y="362"/>
                    <a:pt x="278" y="362"/>
                  </a:cubicBezTo>
                  <a:cubicBezTo>
                    <a:pt x="286" y="345"/>
                    <a:pt x="270" y="328"/>
                    <a:pt x="286" y="311"/>
                  </a:cubicBezTo>
                  <a:cubicBezTo>
                    <a:pt x="293" y="302"/>
                    <a:pt x="286" y="293"/>
                    <a:pt x="286" y="276"/>
                  </a:cubicBezTo>
                  <a:cubicBezTo>
                    <a:pt x="286" y="268"/>
                    <a:pt x="293" y="259"/>
                    <a:pt x="301" y="250"/>
                  </a:cubicBezTo>
                  <a:cubicBezTo>
                    <a:pt x="317" y="233"/>
                    <a:pt x="332" y="225"/>
                    <a:pt x="324" y="199"/>
                  </a:cubicBezTo>
                  <a:cubicBezTo>
                    <a:pt x="324" y="181"/>
                    <a:pt x="348" y="147"/>
                    <a:pt x="363" y="156"/>
                  </a:cubicBezTo>
                  <a:cubicBezTo>
                    <a:pt x="371" y="164"/>
                    <a:pt x="394" y="156"/>
                    <a:pt x="379" y="147"/>
                  </a:cubicBezTo>
                  <a:cubicBezTo>
                    <a:pt x="371" y="130"/>
                    <a:pt x="348" y="121"/>
                    <a:pt x="348" y="104"/>
                  </a:cubicBezTo>
                  <a:cubicBezTo>
                    <a:pt x="348" y="87"/>
                    <a:pt x="332" y="69"/>
                    <a:pt x="324" y="52"/>
                  </a:cubicBezTo>
                  <a:cubicBezTo>
                    <a:pt x="317" y="26"/>
                    <a:pt x="340" y="52"/>
                    <a:pt x="340" y="44"/>
                  </a:cubicBezTo>
                  <a:cubicBezTo>
                    <a:pt x="348" y="35"/>
                    <a:pt x="317" y="26"/>
                    <a:pt x="340" y="18"/>
                  </a:cubicBezTo>
                  <a:cubicBezTo>
                    <a:pt x="309" y="9"/>
                    <a:pt x="263" y="-7"/>
                    <a:pt x="255" y="35"/>
                  </a:cubicBezTo>
                  <a:cubicBezTo>
                    <a:pt x="247" y="52"/>
                    <a:pt x="263" y="18"/>
                    <a:pt x="255" y="35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80" name="path 280"/>
            <p:cNvSpPr/>
            <p:nvPr/>
          </p:nvSpPr>
          <p:spPr>
            <a:xfrm>
              <a:off x="0" y="70209"/>
              <a:ext cx="253465" cy="239588"/>
            </a:xfrm>
            <a:custGeom>
              <a:avLst/>
              <a:gdLst/>
              <a:ahLst/>
              <a:cxnLst/>
              <a:rect l="0" t="0" r="0" b="0"/>
              <a:pathLst>
                <a:path w="399" h="377">
                  <a:moveTo>
                    <a:pt x="262" y="35"/>
                  </a:moveTo>
                  <a:cubicBezTo>
                    <a:pt x="255" y="61"/>
                    <a:pt x="247" y="78"/>
                    <a:pt x="231" y="104"/>
                  </a:cubicBezTo>
                  <a:cubicBezTo>
                    <a:pt x="224" y="138"/>
                    <a:pt x="185" y="138"/>
                    <a:pt x="162" y="130"/>
                  </a:cubicBezTo>
                  <a:cubicBezTo>
                    <a:pt x="146" y="121"/>
                    <a:pt x="131" y="138"/>
                    <a:pt x="123" y="147"/>
                  </a:cubicBezTo>
                  <a:cubicBezTo>
                    <a:pt x="115" y="156"/>
                    <a:pt x="92" y="147"/>
                    <a:pt x="84" y="156"/>
                  </a:cubicBezTo>
                  <a:cubicBezTo>
                    <a:pt x="69" y="164"/>
                    <a:pt x="69" y="164"/>
                    <a:pt x="61" y="147"/>
                  </a:cubicBezTo>
                  <a:cubicBezTo>
                    <a:pt x="46" y="138"/>
                    <a:pt x="38" y="130"/>
                    <a:pt x="30" y="113"/>
                  </a:cubicBezTo>
                  <a:cubicBezTo>
                    <a:pt x="22" y="104"/>
                    <a:pt x="7" y="156"/>
                    <a:pt x="7" y="164"/>
                  </a:cubicBezTo>
                  <a:cubicBezTo>
                    <a:pt x="7" y="190"/>
                    <a:pt x="30" y="216"/>
                    <a:pt x="38" y="242"/>
                  </a:cubicBezTo>
                  <a:cubicBezTo>
                    <a:pt x="53" y="268"/>
                    <a:pt x="46" y="293"/>
                    <a:pt x="69" y="311"/>
                  </a:cubicBezTo>
                  <a:cubicBezTo>
                    <a:pt x="84" y="319"/>
                    <a:pt x="100" y="328"/>
                    <a:pt x="108" y="328"/>
                  </a:cubicBezTo>
                  <a:cubicBezTo>
                    <a:pt x="131" y="319"/>
                    <a:pt x="108" y="337"/>
                    <a:pt x="115" y="345"/>
                  </a:cubicBezTo>
                  <a:lnTo>
                    <a:pt x="154" y="345"/>
                  </a:lnTo>
                  <a:cubicBezTo>
                    <a:pt x="162" y="337"/>
                    <a:pt x="162" y="319"/>
                    <a:pt x="169" y="328"/>
                  </a:cubicBezTo>
                  <a:cubicBezTo>
                    <a:pt x="177" y="337"/>
                    <a:pt x="193" y="345"/>
                    <a:pt x="200" y="337"/>
                  </a:cubicBezTo>
                  <a:cubicBezTo>
                    <a:pt x="208" y="337"/>
                    <a:pt x="224" y="328"/>
                    <a:pt x="224" y="337"/>
                  </a:cubicBezTo>
                  <a:cubicBezTo>
                    <a:pt x="231" y="362"/>
                    <a:pt x="216" y="380"/>
                    <a:pt x="247" y="362"/>
                  </a:cubicBezTo>
                  <a:cubicBezTo>
                    <a:pt x="255" y="362"/>
                    <a:pt x="262" y="354"/>
                    <a:pt x="270" y="354"/>
                  </a:cubicBezTo>
                  <a:cubicBezTo>
                    <a:pt x="278" y="354"/>
                    <a:pt x="285" y="362"/>
                    <a:pt x="285" y="362"/>
                  </a:cubicBezTo>
                  <a:cubicBezTo>
                    <a:pt x="293" y="345"/>
                    <a:pt x="278" y="328"/>
                    <a:pt x="293" y="311"/>
                  </a:cubicBezTo>
                  <a:cubicBezTo>
                    <a:pt x="301" y="302"/>
                    <a:pt x="293" y="293"/>
                    <a:pt x="293" y="276"/>
                  </a:cubicBezTo>
                  <a:cubicBezTo>
                    <a:pt x="293" y="268"/>
                    <a:pt x="301" y="259"/>
                    <a:pt x="309" y="250"/>
                  </a:cubicBezTo>
                  <a:cubicBezTo>
                    <a:pt x="324" y="233"/>
                    <a:pt x="340" y="225"/>
                    <a:pt x="332" y="199"/>
                  </a:cubicBezTo>
                  <a:cubicBezTo>
                    <a:pt x="332" y="181"/>
                    <a:pt x="355" y="147"/>
                    <a:pt x="371" y="156"/>
                  </a:cubicBezTo>
                  <a:cubicBezTo>
                    <a:pt x="378" y="164"/>
                    <a:pt x="402" y="156"/>
                    <a:pt x="386" y="147"/>
                  </a:cubicBezTo>
                  <a:cubicBezTo>
                    <a:pt x="378" y="130"/>
                    <a:pt x="355" y="121"/>
                    <a:pt x="355" y="104"/>
                  </a:cubicBezTo>
                  <a:cubicBezTo>
                    <a:pt x="355" y="87"/>
                    <a:pt x="340" y="69"/>
                    <a:pt x="332" y="52"/>
                  </a:cubicBezTo>
                  <a:cubicBezTo>
                    <a:pt x="324" y="26"/>
                    <a:pt x="347" y="52"/>
                    <a:pt x="347" y="44"/>
                  </a:cubicBezTo>
                  <a:cubicBezTo>
                    <a:pt x="355" y="35"/>
                    <a:pt x="324" y="26"/>
                    <a:pt x="347" y="18"/>
                  </a:cubicBezTo>
                  <a:cubicBezTo>
                    <a:pt x="316" y="9"/>
                    <a:pt x="270" y="-7"/>
                    <a:pt x="262" y="35"/>
                  </a:cubicBezTo>
                  <a:cubicBezTo>
                    <a:pt x="255" y="52"/>
                    <a:pt x="270" y="18"/>
                    <a:pt x="262" y="35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82" name="path 282"/>
            <p:cNvSpPr/>
            <p:nvPr/>
          </p:nvSpPr>
          <p:spPr>
            <a:xfrm>
              <a:off x="19788" y="117"/>
              <a:ext cx="240499" cy="175323"/>
            </a:xfrm>
            <a:custGeom>
              <a:avLst/>
              <a:gdLst/>
              <a:ahLst/>
              <a:cxnLst/>
              <a:rect l="0" t="0" r="0" b="0"/>
              <a:pathLst>
                <a:path w="378" h="276">
                  <a:moveTo>
                    <a:pt x="347" y="86"/>
                  </a:moveTo>
                  <a:cubicBezTo>
                    <a:pt x="371" y="86"/>
                    <a:pt x="378" y="77"/>
                    <a:pt x="363" y="69"/>
                  </a:cubicBezTo>
                  <a:cubicBezTo>
                    <a:pt x="347" y="60"/>
                    <a:pt x="347" y="51"/>
                    <a:pt x="332" y="60"/>
                  </a:cubicBezTo>
                  <a:cubicBezTo>
                    <a:pt x="324" y="69"/>
                    <a:pt x="332" y="60"/>
                    <a:pt x="324" y="51"/>
                  </a:cubicBezTo>
                  <a:lnTo>
                    <a:pt x="316" y="51"/>
                  </a:lnTo>
                  <a:lnTo>
                    <a:pt x="316" y="34"/>
                  </a:lnTo>
                  <a:cubicBezTo>
                    <a:pt x="309" y="25"/>
                    <a:pt x="301" y="17"/>
                    <a:pt x="301" y="17"/>
                  </a:cubicBezTo>
                  <a:cubicBezTo>
                    <a:pt x="286" y="0"/>
                    <a:pt x="293" y="8"/>
                    <a:pt x="286" y="17"/>
                  </a:cubicBezTo>
                  <a:cubicBezTo>
                    <a:pt x="278" y="25"/>
                    <a:pt x="278" y="8"/>
                    <a:pt x="278" y="8"/>
                  </a:cubicBezTo>
                  <a:cubicBezTo>
                    <a:pt x="270" y="8"/>
                    <a:pt x="247" y="43"/>
                    <a:pt x="247" y="51"/>
                  </a:cubicBezTo>
                  <a:cubicBezTo>
                    <a:pt x="239" y="51"/>
                    <a:pt x="231" y="60"/>
                    <a:pt x="231" y="69"/>
                  </a:cubicBezTo>
                  <a:cubicBezTo>
                    <a:pt x="224" y="69"/>
                    <a:pt x="224" y="77"/>
                    <a:pt x="224" y="77"/>
                  </a:cubicBezTo>
                  <a:lnTo>
                    <a:pt x="224" y="86"/>
                  </a:lnTo>
                  <a:cubicBezTo>
                    <a:pt x="224" y="94"/>
                    <a:pt x="200" y="94"/>
                    <a:pt x="193" y="103"/>
                  </a:cubicBezTo>
                  <a:cubicBezTo>
                    <a:pt x="170" y="103"/>
                    <a:pt x="177" y="120"/>
                    <a:pt x="193" y="129"/>
                  </a:cubicBezTo>
                  <a:cubicBezTo>
                    <a:pt x="208" y="146"/>
                    <a:pt x="200" y="129"/>
                    <a:pt x="208" y="120"/>
                  </a:cubicBezTo>
                  <a:cubicBezTo>
                    <a:pt x="208" y="112"/>
                    <a:pt x="224" y="112"/>
                    <a:pt x="224" y="112"/>
                  </a:cubicBezTo>
                  <a:cubicBezTo>
                    <a:pt x="224" y="112"/>
                    <a:pt x="216" y="103"/>
                    <a:pt x="216" y="94"/>
                  </a:cubicBezTo>
                  <a:cubicBezTo>
                    <a:pt x="216" y="103"/>
                    <a:pt x="224" y="112"/>
                    <a:pt x="224" y="112"/>
                  </a:cubicBezTo>
                  <a:cubicBezTo>
                    <a:pt x="224" y="112"/>
                    <a:pt x="208" y="112"/>
                    <a:pt x="200" y="120"/>
                  </a:cubicBezTo>
                  <a:cubicBezTo>
                    <a:pt x="200" y="146"/>
                    <a:pt x="185" y="120"/>
                    <a:pt x="177" y="112"/>
                  </a:cubicBezTo>
                  <a:cubicBezTo>
                    <a:pt x="154" y="138"/>
                    <a:pt x="139" y="163"/>
                    <a:pt x="108" y="172"/>
                  </a:cubicBezTo>
                  <a:cubicBezTo>
                    <a:pt x="92" y="181"/>
                    <a:pt x="77" y="181"/>
                    <a:pt x="69" y="198"/>
                  </a:cubicBezTo>
                  <a:cubicBezTo>
                    <a:pt x="61" y="207"/>
                    <a:pt x="61" y="215"/>
                    <a:pt x="54" y="224"/>
                  </a:cubicBezTo>
                  <a:cubicBezTo>
                    <a:pt x="54" y="232"/>
                    <a:pt x="69" y="241"/>
                    <a:pt x="69" y="241"/>
                  </a:cubicBezTo>
                  <a:cubicBezTo>
                    <a:pt x="61" y="250"/>
                    <a:pt x="7" y="224"/>
                    <a:pt x="0" y="224"/>
                  </a:cubicBezTo>
                  <a:cubicBezTo>
                    <a:pt x="7" y="241"/>
                    <a:pt x="23" y="267"/>
                    <a:pt x="38" y="276"/>
                  </a:cubicBezTo>
                  <a:cubicBezTo>
                    <a:pt x="46" y="276"/>
                    <a:pt x="54" y="267"/>
                    <a:pt x="54" y="267"/>
                  </a:cubicBezTo>
                  <a:cubicBezTo>
                    <a:pt x="69" y="258"/>
                    <a:pt x="92" y="267"/>
                    <a:pt x="92" y="258"/>
                  </a:cubicBezTo>
                  <a:cubicBezTo>
                    <a:pt x="115" y="232"/>
                    <a:pt x="131" y="241"/>
                    <a:pt x="154" y="250"/>
                  </a:cubicBezTo>
                  <a:cubicBezTo>
                    <a:pt x="177" y="250"/>
                    <a:pt x="200" y="232"/>
                    <a:pt x="208" y="207"/>
                  </a:cubicBezTo>
                  <a:cubicBezTo>
                    <a:pt x="216" y="189"/>
                    <a:pt x="224" y="172"/>
                    <a:pt x="231" y="155"/>
                  </a:cubicBezTo>
                  <a:cubicBezTo>
                    <a:pt x="231" y="129"/>
                    <a:pt x="239" y="120"/>
                    <a:pt x="262" y="120"/>
                  </a:cubicBezTo>
                  <a:cubicBezTo>
                    <a:pt x="286" y="120"/>
                    <a:pt x="309" y="129"/>
                    <a:pt x="332" y="120"/>
                  </a:cubicBezTo>
                  <a:cubicBezTo>
                    <a:pt x="363" y="112"/>
                    <a:pt x="309" y="86"/>
                    <a:pt x="347" y="86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84" name="path 284"/>
            <p:cNvSpPr/>
            <p:nvPr/>
          </p:nvSpPr>
          <p:spPr>
            <a:xfrm>
              <a:off x="15026" y="0"/>
              <a:ext cx="245261" cy="180203"/>
            </a:xfrm>
            <a:custGeom>
              <a:avLst/>
              <a:gdLst/>
              <a:ahLst/>
              <a:cxnLst/>
              <a:rect l="0" t="0" r="0" b="0"/>
              <a:pathLst>
                <a:path w="386" h="283">
                  <a:moveTo>
                    <a:pt x="355" y="86"/>
                  </a:moveTo>
                  <a:cubicBezTo>
                    <a:pt x="378" y="86"/>
                    <a:pt x="386" y="77"/>
                    <a:pt x="370" y="69"/>
                  </a:cubicBezTo>
                  <a:cubicBezTo>
                    <a:pt x="355" y="60"/>
                    <a:pt x="355" y="51"/>
                    <a:pt x="339" y="60"/>
                  </a:cubicBezTo>
                  <a:cubicBezTo>
                    <a:pt x="332" y="69"/>
                    <a:pt x="339" y="60"/>
                    <a:pt x="332" y="51"/>
                  </a:cubicBezTo>
                  <a:lnTo>
                    <a:pt x="324" y="51"/>
                  </a:lnTo>
                  <a:lnTo>
                    <a:pt x="324" y="34"/>
                  </a:lnTo>
                  <a:cubicBezTo>
                    <a:pt x="316" y="26"/>
                    <a:pt x="308" y="17"/>
                    <a:pt x="308" y="17"/>
                  </a:cubicBezTo>
                  <a:cubicBezTo>
                    <a:pt x="293" y="0"/>
                    <a:pt x="301" y="8"/>
                    <a:pt x="293" y="17"/>
                  </a:cubicBezTo>
                  <a:cubicBezTo>
                    <a:pt x="285" y="26"/>
                    <a:pt x="285" y="8"/>
                    <a:pt x="285" y="8"/>
                  </a:cubicBezTo>
                  <a:cubicBezTo>
                    <a:pt x="278" y="8"/>
                    <a:pt x="254" y="43"/>
                    <a:pt x="254" y="51"/>
                  </a:cubicBezTo>
                  <a:cubicBezTo>
                    <a:pt x="247" y="51"/>
                    <a:pt x="239" y="60"/>
                    <a:pt x="239" y="69"/>
                  </a:cubicBezTo>
                  <a:cubicBezTo>
                    <a:pt x="231" y="69"/>
                    <a:pt x="231" y="77"/>
                    <a:pt x="231" y="77"/>
                  </a:cubicBezTo>
                  <a:lnTo>
                    <a:pt x="231" y="86"/>
                  </a:lnTo>
                  <a:cubicBezTo>
                    <a:pt x="231" y="95"/>
                    <a:pt x="208" y="95"/>
                    <a:pt x="200" y="103"/>
                  </a:cubicBezTo>
                  <a:cubicBezTo>
                    <a:pt x="177" y="103"/>
                    <a:pt x="185" y="120"/>
                    <a:pt x="200" y="129"/>
                  </a:cubicBezTo>
                  <a:cubicBezTo>
                    <a:pt x="216" y="146"/>
                    <a:pt x="208" y="129"/>
                    <a:pt x="216" y="120"/>
                  </a:cubicBezTo>
                  <a:cubicBezTo>
                    <a:pt x="216" y="112"/>
                    <a:pt x="231" y="112"/>
                    <a:pt x="231" y="112"/>
                  </a:cubicBezTo>
                  <a:cubicBezTo>
                    <a:pt x="231" y="112"/>
                    <a:pt x="223" y="103"/>
                    <a:pt x="223" y="95"/>
                  </a:cubicBezTo>
                  <a:cubicBezTo>
                    <a:pt x="223" y="103"/>
                    <a:pt x="231" y="112"/>
                    <a:pt x="231" y="112"/>
                  </a:cubicBezTo>
                  <a:cubicBezTo>
                    <a:pt x="231" y="112"/>
                    <a:pt x="216" y="112"/>
                    <a:pt x="208" y="120"/>
                  </a:cubicBezTo>
                  <a:cubicBezTo>
                    <a:pt x="208" y="146"/>
                    <a:pt x="193" y="120"/>
                    <a:pt x="185" y="112"/>
                  </a:cubicBezTo>
                  <a:cubicBezTo>
                    <a:pt x="162" y="138"/>
                    <a:pt x="146" y="164"/>
                    <a:pt x="115" y="172"/>
                  </a:cubicBezTo>
                  <a:cubicBezTo>
                    <a:pt x="100" y="181"/>
                    <a:pt x="84" y="181"/>
                    <a:pt x="77" y="198"/>
                  </a:cubicBezTo>
                  <a:cubicBezTo>
                    <a:pt x="69" y="207"/>
                    <a:pt x="69" y="215"/>
                    <a:pt x="61" y="224"/>
                  </a:cubicBezTo>
                  <a:cubicBezTo>
                    <a:pt x="61" y="233"/>
                    <a:pt x="77" y="241"/>
                    <a:pt x="77" y="241"/>
                  </a:cubicBezTo>
                  <a:cubicBezTo>
                    <a:pt x="69" y="250"/>
                    <a:pt x="15" y="224"/>
                    <a:pt x="7" y="224"/>
                  </a:cubicBezTo>
                  <a:cubicBezTo>
                    <a:pt x="15" y="241"/>
                    <a:pt x="30" y="267"/>
                    <a:pt x="46" y="276"/>
                  </a:cubicBezTo>
                  <a:cubicBezTo>
                    <a:pt x="53" y="276"/>
                    <a:pt x="61" y="267"/>
                    <a:pt x="61" y="267"/>
                  </a:cubicBezTo>
                  <a:cubicBezTo>
                    <a:pt x="77" y="259"/>
                    <a:pt x="100" y="267"/>
                    <a:pt x="100" y="259"/>
                  </a:cubicBezTo>
                  <a:cubicBezTo>
                    <a:pt x="123" y="233"/>
                    <a:pt x="138" y="241"/>
                    <a:pt x="162" y="250"/>
                  </a:cubicBezTo>
                  <a:cubicBezTo>
                    <a:pt x="185" y="250"/>
                    <a:pt x="208" y="233"/>
                    <a:pt x="216" y="207"/>
                  </a:cubicBezTo>
                  <a:cubicBezTo>
                    <a:pt x="223" y="190"/>
                    <a:pt x="231" y="172"/>
                    <a:pt x="239" y="155"/>
                  </a:cubicBezTo>
                  <a:cubicBezTo>
                    <a:pt x="239" y="129"/>
                    <a:pt x="247" y="120"/>
                    <a:pt x="270" y="120"/>
                  </a:cubicBezTo>
                  <a:cubicBezTo>
                    <a:pt x="293" y="120"/>
                    <a:pt x="316" y="129"/>
                    <a:pt x="339" y="120"/>
                  </a:cubicBezTo>
                  <a:cubicBezTo>
                    <a:pt x="370" y="112"/>
                    <a:pt x="316" y="86"/>
                    <a:pt x="355" y="86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286" name="picture 2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228157" y="3528547"/>
            <a:ext cx="3429673" cy="2289442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 rot="21600000">
            <a:off x="6545859" y="1189629"/>
            <a:ext cx="3966794" cy="1540598"/>
            <a:chOff x="0" y="0"/>
            <a:chExt cx="3966794" cy="1540598"/>
          </a:xfrm>
        </p:grpSpPr>
        <p:sp>
          <p:nvSpPr>
            <p:cNvPr id="288" name="path 288"/>
            <p:cNvSpPr/>
            <p:nvPr/>
          </p:nvSpPr>
          <p:spPr>
            <a:xfrm>
              <a:off x="20294" y="177455"/>
              <a:ext cx="2056687" cy="1241078"/>
            </a:xfrm>
            <a:custGeom>
              <a:avLst/>
              <a:gdLst/>
              <a:ahLst/>
              <a:cxnLst/>
              <a:rect l="0" t="0" r="0" b="0"/>
              <a:pathLst>
                <a:path w="3238" h="1954">
                  <a:moveTo>
                    <a:pt x="1249" y="393"/>
                  </a:moveTo>
                  <a:cubicBezTo>
                    <a:pt x="1264" y="401"/>
                    <a:pt x="1249" y="375"/>
                    <a:pt x="1241" y="366"/>
                  </a:cubicBezTo>
                  <a:cubicBezTo>
                    <a:pt x="1234" y="357"/>
                    <a:pt x="1211" y="340"/>
                    <a:pt x="1203" y="331"/>
                  </a:cubicBezTo>
                  <a:cubicBezTo>
                    <a:pt x="1195" y="331"/>
                    <a:pt x="1188" y="340"/>
                    <a:pt x="1188" y="349"/>
                  </a:cubicBezTo>
                  <a:cubicBezTo>
                    <a:pt x="1180" y="357"/>
                    <a:pt x="1195" y="366"/>
                    <a:pt x="1203" y="375"/>
                  </a:cubicBezTo>
                  <a:cubicBezTo>
                    <a:pt x="1218" y="384"/>
                    <a:pt x="1234" y="393"/>
                    <a:pt x="1249" y="393"/>
                  </a:cubicBezTo>
                  <a:cubicBezTo>
                    <a:pt x="1257" y="393"/>
                    <a:pt x="1234" y="393"/>
                    <a:pt x="1249" y="393"/>
                  </a:cubicBezTo>
                  <a:moveTo>
                    <a:pt x="854" y="435"/>
                  </a:moveTo>
                  <a:cubicBezTo>
                    <a:pt x="854" y="452"/>
                    <a:pt x="831" y="461"/>
                    <a:pt x="824" y="469"/>
                  </a:cubicBezTo>
                  <a:cubicBezTo>
                    <a:pt x="808" y="469"/>
                    <a:pt x="778" y="461"/>
                    <a:pt x="778" y="435"/>
                  </a:cubicBezTo>
                  <a:cubicBezTo>
                    <a:pt x="785" y="384"/>
                    <a:pt x="862" y="435"/>
                    <a:pt x="854" y="435"/>
                  </a:cubicBezTo>
                  <a:cubicBezTo>
                    <a:pt x="854" y="443"/>
                    <a:pt x="862" y="426"/>
                    <a:pt x="854" y="435"/>
                  </a:cubicBezTo>
                  <a:moveTo>
                    <a:pt x="1688" y="117"/>
                  </a:moveTo>
                  <a:cubicBezTo>
                    <a:pt x="1673" y="125"/>
                    <a:pt x="1665" y="125"/>
                    <a:pt x="1650" y="134"/>
                  </a:cubicBezTo>
                  <a:cubicBezTo>
                    <a:pt x="1635" y="134"/>
                    <a:pt x="1619" y="117"/>
                    <a:pt x="1627" y="99"/>
                  </a:cubicBezTo>
                  <a:cubicBezTo>
                    <a:pt x="1627" y="90"/>
                    <a:pt x="1657" y="90"/>
                    <a:pt x="1665" y="99"/>
                  </a:cubicBezTo>
                  <a:cubicBezTo>
                    <a:pt x="1673" y="99"/>
                    <a:pt x="1680" y="117"/>
                    <a:pt x="1688" y="117"/>
                  </a:cubicBezTo>
                  <a:moveTo>
                    <a:pt x="3207" y="46"/>
                  </a:moveTo>
                  <a:cubicBezTo>
                    <a:pt x="3191" y="46"/>
                    <a:pt x="3176" y="38"/>
                    <a:pt x="3168" y="38"/>
                  </a:cubicBezTo>
                  <a:cubicBezTo>
                    <a:pt x="3161" y="30"/>
                    <a:pt x="3184" y="13"/>
                    <a:pt x="3191" y="13"/>
                  </a:cubicBezTo>
                  <a:cubicBezTo>
                    <a:pt x="3199" y="5"/>
                    <a:pt x="3222" y="5"/>
                    <a:pt x="3229" y="13"/>
                  </a:cubicBezTo>
                  <a:cubicBezTo>
                    <a:pt x="3237" y="21"/>
                    <a:pt x="3214" y="46"/>
                    <a:pt x="3207" y="46"/>
                  </a:cubicBezTo>
                  <a:cubicBezTo>
                    <a:pt x="3191" y="46"/>
                    <a:pt x="3207" y="46"/>
                    <a:pt x="3207" y="46"/>
                  </a:cubicBezTo>
                  <a:moveTo>
                    <a:pt x="1988" y="161"/>
                  </a:moveTo>
                  <a:cubicBezTo>
                    <a:pt x="1981" y="161"/>
                    <a:pt x="1951" y="152"/>
                    <a:pt x="1966" y="134"/>
                  </a:cubicBezTo>
                  <a:cubicBezTo>
                    <a:pt x="1988" y="125"/>
                    <a:pt x="1996" y="161"/>
                    <a:pt x="1988" y="161"/>
                  </a:cubicBezTo>
                  <a:moveTo>
                    <a:pt x="60" y="1920"/>
                  </a:moveTo>
                  <a:cubicBezTo>
                    <a:pt x="53" y="1911"/>
                    <a:pt x="53" y="1911"/>
                    <a:pt x="60" y="1902"/>
                  </a:cubicBezTo>
                  <a:lnTo>
                    <a:pt x="83" y="1876"/>
                  </a:lnTo>
                  <a:cubicBezTo>
                    <a:pt x="83" y="1876"/>
                    <a:pt x="68" y="1858"/>
                    <a:pt x="68" y="1850"/>
                  </a:cubicBezTo>
                  <a:cubicBezTo>
                    <a:pt x="68" y="1885"/>
                    <a:pt x="30" y="1841"/>
                    <a:pt x="30" y="1876"/>
                  </a:cubicBezTo>
                  <a:cubicBezTo>
                    <a:pt x="30" y="1894"/>
                    <a:pt x="15" y="1911"/>
                    <a:pt x="7" y="1920"/>
                  </a:cubicBezTo>
                  <a:cubicBezTo>
                    <a:pt x="7" y="1929"/>
                    <a:pt x="22" y="1920"/>
                    <a:pt x="30" y="1920"/>
                  </a:cubicBezTo>
                  <a:cubicBezTo>
                    <a:pt x="45" y="1920"/>
                    <a:pt x="53" y="1920"/>
                    <a:pt x="60" y="1929"/>
                  </a:cubicBezTo>
                  <a:lnTo>
                    <a:pt x="60" y="1920"/>
                  </a:lnTo>
                  <a:cubicBezTo>
                    <a:pt x="53" y="1911"/>
                    <a:pt x="60" y="1920"/>
                    <a:pt x="60" y="1920"/>
                  </a:cubicBezTo>
                  <a:moveTo>
                    <a:pt x="1201" y="1929"/>
                  </a:moveTo>
                  <a:cubicBezTo>
                    <a:pt x="1194" y="1929"/>
                    <a:pt x="1187" y="1911"/>
                    <a:pt x="1187" y="1920"/>
                  </a:cubicBezTo>
                  <a:cubicBezTo>
                    <a:pt x="1180" y="1929"/>
                    <a:pt x="1194" y="1938"/>
                    <a:pt x="1201" y="1946"/>
                  </a:cubicBezTo>
                  <a:lnTo>
                    <a:pt x="1201" y="1929"/>
                  </a:lnTo>
                  <a:cubicBezTo>
                    <a:pt x="1194" y="1920"/>
                    <a:pt x="1201" y="1929"/>
                    <a:pt x="1201" y="1929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90" name="path 290"/>
            <p:cNvSpPr/>
            <p:nvPr/>
          </p:nvSpPr>
          <p:spPr>
            <a:xfrm>
              <a:off x="1469850" y="1165709"/>
              <a:ext cx="762477" cy="373024"/>
            </a:xfrm>
            <a:custGeom>
              <a:avLst/>
              <a:gdLst/>
              <a:ahLst/>
              <a:cxnLst/>
              <a:rect l="0" t="0" r="0" b="0"/>
              <a:pathLst>
                <a:path w="1200" h="587">
                  <a:moveTo>
                    <a:pt x="0" y="164"/>
                  </a:moveTo>
                  <a:cubicBezTo>
                    <a:pt x="7" y="198"/>
                    <a:pt x="23" y="215"/>
                    <a:pt x="53" y="224"/>
                  </a:cubicBezTo>
                  <a:cubicBezTo>
                    <a:pt x="69" y="233"/>
                    <a:pt x="77" y="241"/>
                    <a:pt x="92" y="250"/>
                  </a:cubicBezTo>
                  <a:cubicBezTo>
                    <a:pt x="100" y="267"/>
                    <a:pt x="107" y="293"/>
                    <a:pt x="115" y="310"/>
                  </a:cubicBezTo>
                  <a:cubicBezTo>
                    <a:pt x="123" y="319"/>
                    <a:pt x="115" y="319"/>
                    <a:pt x="115" y="328"/>
                  </a:cubicBezTo>
                  <a:cubicBezTo>
                    <a:pt x="107" y="328"/>
                    <a:pt x="115" y="336"/>
                    <a:pt x="115" y="345"/>
                  </a:cubicBezTo>
                  <a:cubicBezTo>
                    <a:pt x="107" y="371"/>
                    <a:pt x="100" y="371"/>
                    <a:pt x="123" y="388"/>
                  </a:cubicBezTo>
                  <a:cubicBezTo>
                    <a:pt x="154" y="397"/>
                    <a:pt x="184" y="388"/>
                    <a:pt x="215" y="406"/>
                  </a:cubicBezTo>
                  <a:cubicBezTo>
                    <a:pt x="231" y="423"/>
                    <a:pt x="262" y="449"/>
                    <a:pt x="277" y="466"/>
                  </a:cubicBezTo>
                  <a:cubicBezTo>
                    <a:pt x="285" y="475"/>
                    <a:pt x="292" y="492"/>
                    <a:pt x="300" y="509"/>
                  </a:cubicBezTo>
                  <a:cubicBezTo>
                    <a:pt x="308" y="526"/>
                    <a:pt x="331" y="518"/>
                    <a:pt x="339" y="518"/>
                  </a:cubicBezTo>
                  <a:lnTo>
                    <a:pt x="431" y="518"/>
                  </a:lnTo>
                  <a:cubicBezTo>
                    <a:pt x="446" y="518"/>
                    <a:pt x="477" y="518"/>
                    <a:pt x="493" y="526"/>
                  </a:cubicBezTo>
                  <a:cubicBezTo>
                    <a:pt x="508" y="535"/>
                    <a:pt x="516" y="552"/>
                    <a:pt x="531" y="552"/>
                  </a:cubicBezTo>
                  <a:cubicBezTo>
                    <a:pt x="547" y="561"/>
                    <a:pt x="570" y="570"/>
                    <a:pt x="585" y="570"/>
                  </a:cubicBezTo>
                  <a:cubicBezTo>
                    <a:pt x="601" y="561"/>
                    <a:pt x="616" y="587"/>
                    <a:pt x="624" y="578"/>
                  </a:cubicBezTo>
                  <a:cubicBezTo>
                    <a:pt x="655" y="561"/>
                    <a:pt x="678" y="544"/>
                    <a:pt x="716" y="535"/>
                  </a:cubicBezTo>
                  <a:cubicBezTo>
                    <a:pt x="747" y="535"/>
                    <a:pt x="793" y="544"/>
                    <a:pt x="816" y="526"/>
                  </a:cubicBezTo>
                  <a:cubicBezTo>
                    <a:pt x="840" y="509"/>
                    <a:pt x="847" y="483"/>
                    <a:pt x="870" y="475"/>
                  </a:cubicBezTo>
                  <a:cubicBezTo>
                    <a:pt x="893" y="466"/>
                    <a:pt x="893" y="457"/>
                    <a:pt x="878" y="440"/>
                  </a:cubicBezTo>
                  <a:cubicBezTo>
                    <a:pt x="870" y="431"/>
                    <a:pt x="870" y="414"/>
                    <a:pt x="886" y="406"/>
                  </a:cubicBezTo>
                  <a:cubicBezTo>
                    <a:pt x="909" y="380"/>
                    <a:pt x="940" y="431"/>
                    <a:pt x="971" y="397"/>
                  </a:cubicBezTo>
                  <a:cubicBezTo>
                    <a:pt x="978" y="388"/>
                    <a:pt x="986" y="380"/>
                    <a:pt x="1001" y="380"/>
                  </a:cubicBezTo>
                  <a:cubicBezTo>
                    <a:pt x="1025" y="371"/>
                    <a:pt x="1032" y="380"/>
                    <a:pt x="1055" y="362"/>
                  </a:cubicBezTo>
                  <a:cubicBezTo>
                    <a:pt x="1063" y="354"/>
                    <a:pt x="1063" y="328"/>
                    <a:pt x="1071" y="328"/>
                  </a:cubicBezTo>
                  <a:cubicBezTo>
                    <a:pt x="1086" y="319"/>
                    <a:pt x="1094" y="319"/>
                    <a:pt x="1102" y="319"/>
                  </a:cubicBezTo>
                  <a:cubicBezTo>
                    <a:pt x="1132" y="310"/>
                    <a:pt x="1156" y="302"/>
                    <a:pt x="1186" y="310"/>
                  </a:cubicBezTo>
                  <a:cubicBezTo>
                    <a:pt x="1209" y="310"/>
                    <a:pt x="1163" y="250"/>
                    <a:pt x="1156" y="250"/>
                  </a:cubicBezTo>
                  <a:cubicBezTo>
                    <a:pt x="1148" y="241"/>
                    <a:pt x="1132" y="233"/>
                    <a:pt x="1117" y="241"/>
                  </a:cubicBezTo>
                  <a:cubicBezTo>
                    <a:pt x="1102" y="241"/>
                    <a:pt x="1102" y="259"/>
                    <a:pt x="1086" y="250"/>
                  </a:cubicBezTo>
                  <a:cubicBezTo>
                    <a:pt x="1078" y="241"/>
                    <a:pt x="1055" y="233"/>
                    <a:pt x="1048" y="241"/>
                  </a:cubicBezTo>
                  <a:cubicBezTo>
                    <a:pt x="1040" y="259"/>
                    <a:pt x="1032" y="250"/>
                    <a:pt x="1032" y="233"/>
                  </a:cubicBezTo>
                  <a:cubicBezTo>
                    <a:pt x="1032" y="215"/>
                    <a:pt x="1055" y="181"/>
                    <a:pt x="1055" y="164"/>
                  </a:cubicBezTo>
                  <a:cubicBezTo>
                    <a:pt x="1063" y="146"/>
                    <a:pt x="1086" y="120"/>
                    <a:pt x="1055" y="120"/>
                  </a:cubicBezTo>
                  <a:cubicBezTo>
                    <a:pt x="1032" y="120"/>
                    <a:pt x="1032" y="129"/>
                    <a:pt x="1009" y="120"/>
                  </a:cubicBezTo>
                  <a:cubicBezTo>
                    <a:pt x="986" y="112"/>
                    <a:pt x="978" y="112"/>
                    <a:pt x="955" y="129"/>
                  </a:cubicBezTo>
                  <a:cubicBezTo>
                    <a:pt x="932" y="146"/>
                    <a:pt x="901" y="155"/>
                    <a:pt x="878" y="164"/>
                  </a:cubicBezTo>
                  <a:cubicBezTo>
                    <a:pt x="840" y="172"/>
                    <a:pt x="824" y="164"/>
                    <a:pt x="793" y="164"/>
                  </a:cubicBezTo>
                  <a:cubicBezTo>
                    <a:pt x="778" y="155"/>
                    <a:pt x="770" y="155"/>
                    <a:pt x="755" y="146"/>
                  </a:cubicBezTo>
                  <a:cubicBezTo>
                    <a:pt x="747" y="146"/>
                    <a:pt x="739" y="129"/>
                    <a:pt x="724" y="129"/>
                  </a:cubicBezTo>
                  <a:cubicBezTo>
                    <a:pt x="693" y="120"/>
                    <a:pt x="678" y="103"/>
                    <a:pt x="639" y="95"/>
                  </a:cubicBezTo>
                  <a:cubicBezTo>
                    <a:pt x="624" y="95"/>
                    <a:pt x="608" y="103"/>
                    <a:pt x="593" y="112"/>
                  </a:cubicBezTo>
                  <a:cubicBezTo>
                    <a:pt x="578" y="120"/>
                    <a:pt x="562" y="112"/>
                    <a:pt x="547" y="103"/>
                  </a:cubicBezTo>
                  <a:cubicBezTo>
                    <a:pt x="531" y="95"/>
                    <a:pt x="524" y="95"/>
                    <a:pt x="524" y="69"/>
                  </a:cubicBezTo>
                  <a:cubicBezTo>
                    <a:pt x="516" y="51"/>
                    <a:pt x="516" y="51"/>
                    <a:pt x="493" y="43"/>
                  </a:cubicBezTo>
                  <a:cubicBezTo>
                    <a:pt x="477" y="34"/>
                    <a:pt x="462" y="25"/>
                    <a:pt x="446" y="25"/>
                  </a:cubicBezTo>
                  <a:cubicBezTo>
                    <a:pt x="431" y="25"/>
                    <a:pt x="408" y="0"/>
                    <a:pt x="400" y="8"/>
                  </a:cubicBezTo>
                  <a:cubicBezTo>
                    <a:pt x="385" y="8"/>
                    <a:pt x="354" y="43"/>
                    <a:pt x="346" y="60"/>
                  </a:cubicBezTo>
                  <a:cubicBezTo>
                    <a:pt x="346" y="77"/>
                    <a:pt x="369" y="95"/>
                    <a:pt x="362" y="112"/>
                  </a:cubicBezTo>
                  <a:cubicBezTo>
                    <a:pt x="354" y="129"/>
                    <a:pt x="331" y="146"/>
                    <a:pt x="315" y="129"/>
                  </a:cubicBezTo>
                  <a:cubicBezTo>
                    <a:pt x="300" y="129"/>
                    <a:pt x="292" y="120"/>
                    <a:pt x="285" y="120"/>
                  </a:cubicBezTo>
                  <a:lnTo>
                    <a:pt x="262" y="120"/>
                  </a:lnTo>
                  <a:cubicBezTo>
                    <a:pt x="238" y="112"/>
                    <a:pt x="238" y="95"/>
                    <a:pt x="215" y="86"/>
                  </a:cubicBezTo>
                  <a:cubicBezTo>
                    <a:pt x="200" y="77"/>
                    <a:pt x="177" y="69"/>
                    <a:pt x="161" y="77"/>
                  </a:cubicBezTo>
                  <a:cubicBezTo>
                    <a:pt x="138" y="86"/>
                    <a:pt x="123" y="103"/>
                    <a:pt x="100" y="112"/>
                  </a:cubicBezTo>
                  <a:cubicBezTo>
                    <a:pt x="84" y="120"/>
                    <a:pt x="69" y="138"/>
                    <a:pt x="53" y="146"/>
                  </a:cubicBezTo>
                  <a:cubicBezTo>
                    <a:pt x="30" y="146"/>
                    <a:pt x="15" y="164"/>
                    <a:pt x="0" y="164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92" name="path 292"/>
            <p:cNvSpPr/>
            <p:nvPr/>
          </p:nvSpPr>
          <p:spPr>
            <a:xfrm>
              <a:off x="1465088" y="1165407"/>
              <a:ext cx="767240" cy="373633"/>
            </a:xfrm>
            <a:custGeom>
              <a:avLst/>
              <a:gdLst/>
              <a:ahLst/>
              <a:cxnLst/>
              <a:rect l="0" t="0" r="0" b="0"/>
              <a:pathLst>
                <a:path w="1208" h="588">
                  <a:moveTo>
                    <a:pt x="7" y="164"/>
                  </a:moveTo>
                  <a:cubicBezTo>
                    <a:pt x="15" y="199"/>
                    <a:pt x="30" y="216"/>
                    <a:pt x="61" y="225"/>
                  </a:cubicBezTo>
                  <a:cubicBezTo>
                    <a:pt x="76" y="233"/>
                    <a:pt x="84" y="242"/>
                    <a:pt x="99" y="250"/>
                  </a:cubicBezTo>
                  <a:cubicBezTo>
                    <a:pt x="107" y="268"/>
                    <a:pt x="115" y="294"/>
                    <a:pt x="123" y="311"/>
                  </a:cubicBezTo>
                  <a:cubicBezTo>
                    <a:pt x="130" y="320"/>
                    <a:pt x="123" y="320"/>
                    <a:pt x="123" y="328"/>
                  </a:cubicBezTo>
                  <a:cubicBezTo>
                    <a:pt x="115" y="328"/>
                    <a:pt x="123" y="337"/>
                    <a:pt x="123" y="346"/>
                  </a:cubicBezTo>
                  <a:cubicBezTo>
                    <a:pt x="115" y="371"/>
                    <a:pt x="107" y="371"/>
                    <a:pt x="130" y="389"/>
                  </a:cubicBezTo>
                  <a:cubicBezTo>
                    <a:pt x="161" y="397"/>
                    <a:pt x="192" y="389"/>
                    <a:pt x="223" y="406"/>
                  </a:cubicBezTo>
                  <a:cubicBezTo>
                    <a:pt x="238" y="423"/>
                    <a:pt x="269" y="449"/>
                    <a:pt x="284" y="466"/>
                  </a:cubicBezTo>
                  <a:cubicBezTo>
                    <a:pt x="292" y="475"/>
                    <a:pt x="300" y="492"/>
                    <a:pt x="308" y="510"/>
                  </a:cubicBezTo>
                  <a:cubicBezTo>
                    <a:pt x="315" y="527"/>
                    <a:pt x="338" y="518"/>
                    <a:pt x="346" y="518"/>
                  </a:cubicBezTo>
                  <a:lnTo>
                    <a:pt x="439" y="518"/>
                  </a:lnTo>
                  <a:cubicBezTo>
                    <a:pt x="454" y="518"/>
                    <a:pt x="485" y="518"/>
                    <a:pt x="500" y="527"/>
                  </a:cubicBezTo>
                  <a:cubicBezTo>
                    <a:pt x="516" y="536"/>
                    <a:pt x="523" y="553"/>
                    <a:pt x="539" y="553"/>
                  </a:cubicBezTo>
                  <a:cubicBezTo>
                    <a:pt x="554" y="561"/>
                    <a:pt x="577" y="570"/>
                    <a:pt x="593" y="570"/>
                  </a:cubicBezTo>
                  <a:cubicBezTo>
                    <a:pt x="608" y="561"/>
                    <a:pt x="624" y="587"/>
                    <a:pt x="631" y="579"/>
                  </a:cubicBezTo>
                  <a:cubicBezTo>
                    <a:pt x="662" y="561"/>
                    <a:pt x="685" y="544"/>
                    <a:pt x="724" y="536"/>
                  </a:cubicBezTo>
                  <a:cubicBezTo>
                    <a:pt x="755" y="536"/>
                    <a:pt x="801" y="544"/>
                    <a:pt x="824" y="527"/>
                  </a:cubicBezTo>
                  <a:cubicBezTo>
                    <a:pt x="847" y="510"/>
                    <a:pt x="855" y="484"/>
                    <a:pt x="878" y="475"/>
                  </a:cubicBezTo>
                  <a:cubicBezTo>
                    <a:pt x="901" y="466"/>
                    <a:pt x="901" y="458"/>
                    <a:pt x="886" y="441"/>
                  </a:cubicBezTo>
                  <a:cubicBezTo>
                    <a:pt x="878" y="432"/>
                    <a:pt x="878" y="415"/>
                    <a:pt x="893" y="406"/>
                  </a:cubicBezTo>
                  <a:cubicBezTo>
                    <a:pt x="916" y="380"/>
                    <a:pt x="947" y="432"/>
                    <a:pt x="978" y="397"/>
                  </a:cubicBezTo>
                  <a:cubicBezTo>
                    <a:pt x="986" y="389"/>
                    <a:pt x="993" y="380"/>
                    <a:pt x="1009" y="380"/>
                  </a:cubicBezTo>
                  <a:cubicBezTo>
                    <a:pt x="1032" y="371"/>
                    <a:pt x="1040" y="380"/>
                    <a:pt x="1063" y="363"/>
                  </a:cubicBezTo>
                  <a:cubicBezTo>
                    <a:pt x="1071" y="354"/>
                    <a:pt x="1071" y="328"/>
                    <a:pt x="1078" y="328"/>
                  </a:cubicBezTo>
                  <a:cubicBezTo>
                    <a:pt x="1094" y="320"/>
                    <a:pt x="1101" y="320"/>
                    <a:pt x="1109" y="320"/>
                  </a:cubicBezTo>
                  <a:cubicBezTo>
                    <a:pt x="1140" y="311"/>
                    <a:pt x="1163" y="302"/>
                    <a:pt x="1194" y="311"/>
                  </a:cubicBezTo>
                  <a:cubicBezTo>
                    <a:pt x="1217" y="311"/>
                    <a:pt x="1171" y="250"/>
                    <a:pt x="1163" y="250"/>
                  </a:cubicBezTo>
                  <a:cubicBezTo>
                    <a:pt x="1155" y="242"/>
                    <a:pt x="1140" y="233"/>
                    <a:pt x="1124" y="242"/>
                  </a:cubicBezTo>
                  <a:cubicBezTo>
                    <a:pt x="1109" y="242"/>
                    <a:pt x="1109" y="259"/>
                    <a:pt x="1094" y="250"/>
                  </a:cubicBezTo>
                  <a:cubicBezTo>
                    <a:pt x="1086" y="242"/>
                    <a:pt x="1063" y="233"/>
                    <a:pt x="1055" y="242"/>
                  </a:cubicBezTo>
                  <a:cubicBezTo>
                    <a:pt x="1047" y="259"/>
                    <a:pt x="1040" y="250"/>
                    <a:pt x="1040" y="233"/>
                  </a:cubicBezTo>
                  <a:cubicBezTo>
                    <a:pt x="1040" y="216"/>
                    <a:pt x="1063" y="181"/>
                    <a:pt x="1063" y="164"/>
                  </a:cubicBezTo>
                  <a:cubicBezTo>
                    <a:pt x="1071" y="147"/>
                    <a:pt x="1094" y="121"/>
                    <a:pt x="1063" y="121"/>
                  </a:cubicBezTo>
                  <a:cubicBezTo>
                    <a:pt x="1040" y="121"/>
                    <a:pt x="1040" y="130"/>
                    <a:pt x="1017" y="121"/>
                  </a:cubicBezTo>
                  <a:cubicBezTo>
                    <a:pt x="993" y="112"/>
                    <a:pt x="986" y="112"/>
                    <a:pt x="963" y="130"/>
                  </a:cubicBezTo>
                  <a:cubicBezTo>
                    <a:pt x="940" y="147"/>
                    <a:pt x="909" y="155"/>
                    <a:pt x="886" y="164"/>
                  </a:cubicBezTo>
                  <a:cubicBezTo>
                    <a:pt x="847" y="173"/>
                    <a:pt x="832" y="164"/>
                    <a:pt x="801" y="164"/>
                  </a:cubicBezTo>
                  <a:cubicBezTo>
                    <a:pt x="785" y="155"/>
                    <a:pt x="778" y="155"/>
                    <a:pt x="762" y="147"/>
                  </a:cubicBezTo>
                  <a:cubicBezTo>
                    <a:pt x="755" y="147"/>
                    <a:pt x="747" y="130"/>
                    <a:pt x="731" y="130"/>
                  </a:cubicBezTo>
                  <a:cubicBezTo>
                    <a:pt x="701" y="121"/>
                    <a:pt x="685" y="104"/>
                    <a:pt x="647" y="95"/>
                  </a:cubicBezTo>
                  <a:cubicBezTo>
                    <a:pt x="631" y="95"/>
                    <a:pt x="616" y="104"/>
                    <a:pt x="600" y="112"/>
                  </a:cubicBezTo>
                  <a:cubicBezTo>
                    <a:pt x="585" y="121"/>
                    <a:pt x="570" y="112"/>
                    <a:pt x="554" y="104"/>
                  </a:cubicBezTo>
                  <a:cubicBezTo>
                    <a:pt x="539" y="95"/>
                    <a:pt x="531" y="95"/>
                    <a:pt x="531" y="69"/>
                  </a:cubicBezTo>
                  <a:cubicBezTo>
                    <a:pt x="523" y="52"/>
                    <a:pt x="523" y="52"/>
                    <a:pt x="500" y="43"/>
                  </a:cubicBezTo>
                  <a:cubicBezTo>
                    <a:pt x="485" y="35"/>
                    <a:pt x="469" y="26"/>
                    <a:pt x="454" y="26"/>
                  </a:cubicBezTo>
                  <a:cubicBezTo>
                    <a:pt x="439" y="26"/>
                    <a:pt x="415" y="0"/>
                    <a:pt x="408" y="9"/>
                  </a:cubicBezTo>
                  <a:cubicBezTo>
                    <a:pt x="392" y="9"/>
                    <a:pt x="362" y="43"/>
                    <a:pt x="354" y="60"/>
                  </a:cubicBezTo>
                  <a:cubicBezTo>
                    <a:pt x="354" y="78"/>
                    <a:pt x="377" y="95"/>
                    <a:pt x="369" y="112"/>
                  </a:cubicBezTo>
                  <a:cubicBezTo>
                    <a:pt x="362" y="130"/>
                    <a:pt x="338" y="147"/>
                    <a:pt x="323" y="130"/>
                  </a:cubicBezTo>
                  <a:cubicBezTo>
                    <a:pt x="308" y="130"/>
                    <a:pt x="300" y="121"/>
                    <a:pt x="292" y="121"/>
                  </a:cubicBezTo>
                  <a:lnTo>
                    <a:pt x="269" y="121"/>
                  </a:lnTo>
                  <a:cubicBezTo>
                    <a:pt x="246" y="112"/>
                    <a:pt x="246" y="95"/>
                    <a:pt x="223" y="86"/>
                  </a:cubicBezTo>
                  <a:cubicBezTo>
                    <a:pt x="207" y="78"/>
                    <a:pt x="184" y="69"/>
                    <a:pt x="169" y="78"/>
                  </a:cubicBezTo>
                  <a:cubicBezTo>
                    <a:pt x="146" y="86"/>
                    <a:pt x="130" y="104"/>
                    <a:pt x="107" y="112"/>
                  </a:cubicBezTo>
                  <a:cubicBezTo>
                    <a:pt x="92" y="121"/>
                    <a:pt x="76" y="138"/>
                    <a:pt x="61" y="147"/>
                  </a:cubicBezTo>
                  <a:cubicBezTo>
                    <a:pt x="38" y="147"/>
                    <a:pt x="22" y="164"/>
                    <a:pt x="7" y="164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94" name="path 294"/>
            <p:cNvSpPr/>
            <p:nvPr/>
          </p:nvSpPr>
          <p:spPr>
            <a:xfrm>
              <a:off x="0" y="0"/>
              <a:ext cx="3966794" cy="1540598"/>
            </a:xfrm>
            <a:custGeom>
              <a:avLst/>
              <a:gdLst/>
              <a:ahLst/>
              <a:cxnLst/>
              <a:rect l="0" t="0" r="0" b="0"/>
              <a:pathLst>
                <a:path w="6246" h="2426">
                  <a:moveTo>
                    <a:pt x="6231" y="957"/>
                  </a:moveTo>
                  <a:cubicBezTo>
                    <a:pt x="6216" y="940"/>
                    <a:pt x="6193" y="931"/>
                    <a:pt x="6177" y="914"/>
                  </a:cubicBezTo>
                  <a:cubicBezTo>
                    <a:pt x="6170" y="905"/>
                    <a:pt x="6162" y="896"/>
                    <a:pt x="6146" y="888"/>
                  </a:cubicBezTo>
                  <a:cubicBezTo>
                    <a:pt x="6139" y="888"/>
                    <a:pt x="6123" y="888"/>
                    <a:pt x="6116" y="879"/>
                  </a:cubicBezTo>
                  <a:cubicBezTo>
                    <a:pt x="6116" y="888"/>
                    <a:pt x="6123" y="888"/>
                    <a:pt x="6123" y="888"/>
                  </a:cubicBezTo>
                  <a:cubicBezTo>
                    <a:pt x="6131" y="888"/>
                    <a:pt x="6108" y="896"/>
                    <a:pt x="6100" y="888"/>
                  </a:cubicBezTo>
                  <a:cubicBezTo>
                    <a:pt x="6100" y="888"/>
                    <a:pt x="6108" y="888"/>
                    <a:pt x="6108" y="879"/>
                  </a:cubicBezTo>
                  <a:cubicBezTo>
                    <a:pt x="6100" y="871"/>
                    <a:pt x="6062" y="888"/>
                    <a:pt x="6054" y="879"/>
                  </a:cubicBezTo>
                  <a:cubicBezTo>
                    <a:pt x="6069" y="888"/>
                    <a:pt x="6069" y="888"/>
                    <a:pt x="6069" y="914"/>
                  </a:cubicBezTo>
                  <a:cubicBezTo>
                    <a:pt x="6062" y="922"/>
                    <a:pt x="6077" y="940"/>
                    <a:pt x="6077" y="940"/>
                  </a:cubicBezTo>
                  <a:cubicBezTo>
                    <a:pt x="6069" y="940"/>
                    <a:pt x="6069" y="931"/>
                    <a:pt x="6069" y="931"/>
                  </a:cubicBezTo>
                  <a:cubicBezTo>
                    <a:pt x="6062" y="922"/>
                    <a:pt x="6062" y="940"/>
                    <a:pt x="6054" y="940"/>
                  </a:cubicBezTo>
                  <a:lnTo>
                    <a:pt x="6038" y="905"/>
                  </a:lnTo>
                  <a:lnTo>
                    <a:pt x="6038" y="896"/>
                  </a:lnTo>
                  <a:cubicBezTo>
                    <a:pt x="6038" y="888"/>
                    <a:pt x="6031" y="879"/>
                    <a:pt x="6038" y="871"/>
                  </a:cubicBezTo>
                  <a:cubicBezTo>
                    <a:pt x="6046" y="853"/>
                    <a:pt x="6031" y="862"/>
                    <a:pt x="6023" y="853"/>
                  </a:cubicBezTo>
                  <a:cubicBezTo>
                    <a:pt x="6023" y="845"/>
                    <a:pt x="6008" y="836"/>
                    <a:pt x="6000" y="836"/>
                  </a:cubicBezTo>
                  <a:cubicBezTo>
                    <a:pt x="5946" y="802"/>
                    <a:pt x="5900" y="767"/>
                    <a:pt x="5846" y="750"/>
                  </a:cubicBezTo>
                  <a:cubicBezTo>
                    <a:pt x="5830" y="741"/>
                    <a:pt x="5822" y="733"/>
                    <a:pt x="5815" y="724"/>
                  </a:cubicBezTo>
                  <a:cubicBezTo>
                    <a:pt x="5807" y="715"/>
                    <a:pt x="5792" y="707"/>
                    <a:pt x="5776" y="707"/>
                  </a:cubicBezTo>
                  <a:cubicBezTo>
                    <a:pt x="5753" y="698"/>
                    <a:pt x="5730" y="689"/>
                    <a:pt x="5699" y="672"/>
                  </a:cubicBezTo>
                  <a:lnTo>
                    <a:pt x="5630" y="672"/>
                  </a:lnTo>
                  <a:lnTo>
                    <a:pt x="5599" y="672"/>
                  </a:lnTo>
                  <a:lnTo>
                    <a:pt x="5591" y="664"/>
                  </a:lnTo>
                  <a:cubicBezTo>
                    <a:pt x="5583" y="672"/>
                    <a:pt x="5583" y="681"/>
                    <a:pt x="5576" y="672"/>
                  </a:cubicBezTo>
                  <a:cubicBezTo>
                    <a:pt x="5553" y="672"/>
                    <a:pt x="5529" y="664"/>
                    <a:pt x="5506" y="655"/>
                  </a:cubicBezTo>
                  <a:cubicBezTo>
                    <a:pt x="5499" y="655"/>
                    <a:pt x="5475" y="646"/>
                    <a:pt x="5475" y="664"/>
                  </a:cubicBezTo>
                  <a:cubicBezTo>
                    <a:pt x="5468" y="681"/>
                    <a:pt x="5460" y="681"/>
                    <a:pt x="5475" y="689"/>
                  </a:cubicBezTo>
                  <a:cubicBezTo>
                    <a:pt x="5491" y="707"/>
                    <a:pt x="5506" y="741"/>
                    <a:pt x="5468" y="750"/>
                  </a:cubicBezTo>
                  <a:cubicBezTo>
                    <a:pt x="5460" y="758"/>
                    <a:pt x="5437" y="758"/>
                    <a:pt x="5429" y="741"/>
                  </a:cubicBezTo>
                  <a:cubicBezTo>
                    <a:pt x="5421" y="733"/>
                    <a:pt x="5421" y="724"/>
                    <a:pt x="5398" y="724"/>
                  </a:cubicBezTo>
                  <a:cubicBezTo>
                    <a:pt x="5375" y="715"/>
                    <a:pt x="5391" y="707"/>
                    <a:pt x="5383" y="698"/>
                  </a:cubicBezTo>
                  <a:cubicBezTo>
                    <a:pt x="5383" y="689"/>
                    <a:pt x="5360" y="681"/>
                    <a:pt x="5352" y="689"/>
                  </a:cubicBezTo>
                  <a:cubicBezTo>
                    <a:pt x="5329" y="715"/>
                    <a:pt x="5290" y="689"/>
                    <a:pt x="5259" y="689"/>
                  </a:cubicBezTo>
                  <a:cubicBezTo>
                    <a:pt x="5229" y="689"/>
                    <a:pt x="5198" y="681"/>
                    <a:pt x="5167" y="681"/>
                  </a:cubicBezTo>
                  <a:cubicBezTo>
                    <a:pt x="5151" y="681"/>
                    <a:pt x="5144" y="681"/>
                    <a:pt x="5128" y="689"/>
                  </a:cubicBezTo>
                  <a:cubicBezTo>
                    <a:pt x="5113" y="698"/>
                    <a:pt x="5121" y="724"/>
                    <a:pt x="5121" y="741"/>
                  </a:cubicBezTo>
                  <a:cubicBezTo>
                    <a:pt x="5113" y="741"/>
                    <a:pt x="5105" y="698"/>
                    <a:pt x="5097" y="689"/>
                  </a:cubicBezTo>
                  <a:cubicBezTo>
                    <a:pt x="5090" y="689"/>
                    <a:pt x="5059" y="689"/>
                    <a:pt x="5051" y="672"/>
                  </a:cubicBezTo>
                  <a:cubicBezTo>
                    <a:pt x="5051" y="646"/>
                    <a:pt x="5082" y="638"/>
                    <a:pt x="5051" y="612"/>
                  </a:cubicBezTo>
                  <a:cubicBezTo>
                    <a:pt x="5036" y="603"/>
                    <a:pt x="5020" y="595"/>
                    <a:pt x="4997" y="586"/>
                  </a:cubicBezTo>
                  <a:cubicBezTo>
                    <a:pt x="4951" y="569"/>
                    <a:pt x="4897" y="586"/>
                    <a:pt x="4851" y="595"/>
                  </a:cubicBezTo>
                  <a:lnTo>
                    <a:pt x="4774" y="595"/>
                  </a:lnTo>
                  <a:lnTo>
                    <a:pt x="4758" y="595"/>
                  </a:lnTo>
                  <a:cubicBezTo>
                    <a:pt x="4743" y="586"/>
                    <a:pt x="4758" y="586"/>
                    <a:pt x="4766" y="577"/>
                  </a:cubicBezTo>
                  <a:cubicBezTo>
                    <a:pt x="4766" y="569"/>
                    <a:pt x="4727" y="560"/>
                    <a:pt x="4727" y="560"/>
                  </a:cubicBezTo>
                  <a:cubicBezTo>
                    <a:pt x="4720" y="551"/>
                    <a:pt x="4689" y="560"/>
                    <a:pt x="4681" y="560"/>
                  </a:cubicBezTo>
                  <a:cubicBezTo>
                    <a:pt x="4681" y="560"/>
                    <a:pt x="4712" y="551"/>
                    <a:pt x="4704" y="543"/>
                  </a:cubicBezTo>
                  <a:cubicBezTo>
                    <a:pt x="4696" y="543"/>
                    <a:pt x="4689" y="551"/>
                    <a:pt x="4681" y="551"/>
                  </a:cubicBezTo>
                  <a:cubicBezTo>
                    <a:pt x="4673" y="543"/>
                    <a:pt x="4658" y="534"/>
                    <a:pt x="4658" y="534"/>
                  </a:cubicBezTo>
                  <a:cubicBezTo>
                    <a:pt x="4650" y="534"/>
                    <a:pt x="4627" y="517"/>
                    <a:pt x="4642" y="517"/>
                  </a:cubicBezTo>
                  <a:lnTo>
                    <a:pt x="4673" y="517"/>
                  </a:lnTo>
                  <a:cubicBezTo>
                    <a:pt x="4696" y="517"/>
                    <a:pt x="4666" y="491"/>
                    <a:pt x="4658" y="491"/>
                  </a:cubicBezTo>
                  <a:cubicBezTo>
                    <a:pt x="4642" y="474"/>
                    <a:pt x="4604" y="482"/>
                    <a:pt x="4581" y="474"/>
                  </a:cubicBezTo>
                  <a:cubicBezTo>
                    <a:pt x="4565" y="474"/>
                    <a:pt x="4558" y="491"/>
                    <a:pt x="4542" y="508"/>
                  </a:cubicBezTo>
                  <a:cubicBezTo>
                    <a:pt x="4542" y="508"/>
                    <a:pt x="4488" y="543"/>
                    <a:pt x="4488" y="517"/>
                  </a:cubicBezTo>
                  <a:cubicBezTo>
                    <a:pt x="4496" y="500"/>
                    <a:pt x="4504" y="517"/>
                    <a:pt x="4519" y="508"/>
                  </a:cubicBezTo>
                  <a:cubicBezTo>
                    <a:pt x="4519" y="508"/>
                    <a:pt x="4511" y="482"/>
                    <a:pt x="4504" y="482"/>
                  </a:cubicBezTo>
                  <a:lnTo>
                    <a:pt x="4457" y="482"/>
                  </a:lnTo>
                  <a:cubicBezTo>
                    <a:pt x="4465" y="474"/>
                    <a:pt x="4480" y="465"/>
                    <a:pt x="4496" y="465"/>
                  </a:cubicBezTo>
                  <a:cubicBezTo>
                    <a:pt x="4504" y="474"/>
                    <a:pt x="4558" y="474"/>
                    <a:pt x="4558" y="474"/>
                  </a:cubicBezTo>
                  <a:cubicBezTo>
                    <a:pt x="4558" y="465"/>
                    <a:pt x="4511" y="465"/>
                    <a:pt x="4504" y="457"/>
                  </a:cubicBezTo>
                  <a:lnTo>
                    <a:pt x="4457" y="457"/>
                  </a:lnTo>
                  <a:cubicBezTo>
                    <a:pt x="4426" y="448"/>
                    <a:pt x="4396" y="448"/>
                    <a:pt x="4365" y="439"/>
                  </a:cubicBezTo>
                  <a:cubicBezTo>
                    <a:pt x="4357" y="439"/>
                    <a:pt x="4326" y="431"/>
                    <a:pt x="4326" y="431"/>
                  </a:cubicBezTo>
                  <a:cubicBezTo>
                    <a:pt x="4326" y="439"/>
                    <a:pt x="4334" y="448"/>
                    <a:pt x="4326" y="448"/>
                  </a:cubicBezTo>
                  <a:cubicBezTo>
                    <a:pt x="4319" y="457"/>
                    <a:pt x="4311" y="457"/>
                    <a:pt x="4303" y="457"/>
                  </a:cubicBezTo>
                  <a:cubicBezTo>
                    <a:pt x="4295" y="457"/>
                    <a:pt x="4257" y="465"/>
                    <a:pt x="4265" y="482"/>
                  </a:cubicBezTo>
                  <a:cubicBezTo>
                    <a:pt x="4272" y="500"/>
                    <a:pt x="4288" y="474"/>
                    <a:pt x="4295" y="482"/>
                  </a:cubicBezTo>
                  <a:cubicBezTo>
                    <a:pt x="4295" y="482"/>
                    <a:pt x="4272" y="491"/>
                    <a:pt x="4280" y="508"/>
                  </a:cubicBezTo>
                  <a:cubicBezTo>
                    <a:pt x="4288" y="508"/>
                    <a:pt x="4280" y="517"/>
                    <a:pt x="4280" y="526"/>
                  </a:cubicBezTo>
                  <a:cubicBezTo>
                    <a:pt x="4288" y="526"/>
                    <a:pt x="4295" y="534"/>
                    <a:pt x="4295" y="543"/>
                  </a:cubicBezTo>
                  <a:lnTo>
                    <a:pt x="4257" y="543"/>
                  </a:lnTo>
                  <a:cubicBezTo>
                    <a:pt x="4241" y="543"/>
                    <a:pt x="4257" y="534"/>
                    <a:pt x="4257" y="534"/>
                  </a:cubicBezTo>
                  <a:cubicBezTo>
                    <a:pt x="4249" y="526"/>
                    <a:pt x="4226" y="534"/>
                    <a:pt x="4226" y="534"/>
                  </a:cubicBezTo>
                  <a:cubicBezTo>
                    <a:pt x="4211" y="543"/>
                    <a:pt x="4195" y="534"/>
                    <a:pt x="4187" y="534"/>
                  </a:cubicBezTo>
                  <a:cubicBezTo>
                    <a:pt x="4180" y="534"/>
                    <a:pt x="4211" y="543"/>
                    <a:pt x="4211" y="543"/>
                  </a:cubicBezTo>
                  <a:cubicBezTo>
                    <a:pt x="4234" y="551"/>
                    <a:pt x="4211" y="569"/>
                    <a:pt x="4203" y="560"/>
                  </a:cubicBezTo>
                  <a:cubicBezTo>
                    <a:pt x="4195" y="560"/>
                    <a:pt x="4195" y="551"/>
                    <a:pt x="4195" y="543"/>
                  </a:cubicBezTo>
                  <a:lnTo>
                    <a:pt x="4172" y="543"/>
                  </a:lnTo>
                  <a:cubicBezTo>
                    <a:pt x="4157" y="534"/>
                    <a:pt x="4141" y="526"/>
                    <a:pt x="4118" y="534"/>
                  </a:cubicBezTo>
                  <a:cubicBezTo>
                    <a:pt x="4095" y="534"/>
                    <a:pt x="4079" y="560"/>
                    <a:pt x="4056" y="543"/>
                  </a:cubicBezTo>
                  <a:cubicBezTo>
                    <a:pt x="4041" y="534"/>
                    <a:pt x="4025" y="526"/>
                    <a:pt x="4018" y="508"/>
                  </a:cubicBezTo>
                  <a:cubicBezTo>
                    <a:pt x="4010" y="500"/>
                    <a:pt x="3995" y="534"/>
                    <a:pt x="3987" y="534"/>
                  </a:cubicBezTo>
                  <a:cubicBezTo>
                    <a:pt x="3979" y="551"/>
                    <a:pt x="3971" y="603"/>
                    <a:pt x="3948" y="595"/>
                  </a:cubicBezTo>
                  <a:cubicBezTo>
                    <a:pt x="3933" y="586"/>
                    <a:pt x="3917" y="586"/>
                    <a:pt x="3902" y="569"/>
                  </a:cubicBezTo>
                  <a:cubicBezTo>
                    <a:pt x="3894" y="560"/>
                    <a:pt x="3879" y="543"/>
                    <a:pt x="3871" y="534"/>
                  </a:cubicBezTo>
                  <a:cubicBezTo>
                    <a:pt x="3863" y="517"/>
                    <a:pt x="3848" y="508"/>
                    <a:pt x="3840" y="500"/>
                  </a:cubicBezTo>
                  <a:cubicBezTo>
                    <a:pt x="3825" y="482"/>
                    <a:pt x="3856" y="491"/>
                    <a:pt x="3863" y="491"/>
                  </a:cubicBezTo>
                  <a:cubicBezTo>
                    <a:pt x="3871" y="491"/>
                    <a:pt x="3887" y="482"/>
                    <a:pt x="3887" y="474"/>
                  </a:cubicBezTo>
                  <a:lnTo>
                    <a:pt x="3848" y="448"/>
                  </a:lnTo>
                  <a:cubicBezTo>
                    <a:pt x="3848" y="448"/>
                    <a:pt x="3871" y="448"/>
                    <a:pt x="3871" y="439"/>
                  </a:cubicBezTo>
                  <a:cubicBezTo>
                    <a:pt x="3863" y="431"/>
                    <a:pt x="3848" y="431"/>
                    <a:pt x="3848" y="431"/>
                  </a:cubicBezTo>
                  <a:cubicBezTo>
                    <a:pt x="3848" y="413"/>
                    <a:pt x="3887" y="405"/>
                    <a:pt x="3848" y="396"/>
                  </a:cubicBezTo>
                  <a:cubicBezTo>
                    <a:pt x="3840" y="396"/>
                    <a:pt x="3833" y="379"/>
                    <a:pt x="3817" y="379"/>
                  </a:cubicBezTo>
                  <a:cubicBezTo>
                    <a:pt x="3809" y="379"/>
                    <a:pt x="3794" y="370"/>
                    <a:pt x="3786" y="379"/>
                  </a:cubicBezTo>
                  <a:cubicBezTo>
                    <a:pt x="3779" y="379"/>
                    <a:pt x="3779" y="388"/>
                    <a:pt x="3771" y="388"/>
                  </a:cubicBezTo>
                  <a:cubicBezTo>
                    <a:pt x="3763" y="379"/>
                    <a:pt x="3763" y="379"/>
                    <a:pt x="3755" y="379"/>
                  </a:cubicBezTo>
                  <a:cubicBezTo>
                    <a:pt x="3748" y="379"/>
                    <a:pt x="3732" y="379"/>
                    <a:pt x="3725" y="370"/>
                  </a:cubicBezTo>
                  <a:cubicBezTo>
                    <a:pt x="3717" y="370"/>
                    <a:pt x="3709" y="370"/>
                    <a:pt x="3702" y="353"/>
                  </a:cubicBezTo>
                  <a:cubicBezTo>
                    <a:pt x="3694" y="353"/>
                    <a:pt x="3702" y="344"/>
                    <a:pt x="3686" y="353"/>
                  </a:cubicBezTo>
                  <a:cubicBezTo>
                    <a:pt x="3686" y="353"/>
                    <a:pt x="3678" y="362"/>
                    <a:pt x="3671" y="362"/>
                  </a:cubicBezTo>
                  <a:cubicBezTo>
                    <a:pt x="3663" y="362"/>
                    <a:pt x="3663" y="353"/>
                    <a:pt x="3655" y="362"/>
                  </a:cubicBezTo>
                  <a:cubicBezTo>
                    <a:pt x="3655" y="370"/>
                    <a:pt x="3648" y="379"/>
                    <a:pt x="3648" y="388"/>
                  </a:cubicBezTo>
                  <a:cubicBezTo>
                    <a:pt x="3648" y="396"/>
                    <a:pt x="3663" y="396"/>
                    <a:pt x="3655" y="405"/>
                  </a:cubicBezTo>
                  <a:cubicBezTo>
                    <a:pt x="3648" y="413"/>
                    <a:pt x="3655" y="413"/>
                    <a:pt x="3648" y="413"/>
                  </a:cubicBezTo>
                  <a:cubicBezTo>
                    <a:pt x="3640" y="413"/>
                    <a:pt x="3624" y="413"/>
                    <a:pt x="3617" y="422"/>
                  </a:cubicBezTo>
                  <a:cubicBezTo>
                    <a:pt x="3624" y="413"/>
                    <a:pt x="3648" y="431"/>
                    <a:pt x="3648" y="431"/>
                  </a:cubicBezTo>
                  <a:cubicBezTo>
                    <a:pt x="3640" y="439"/>
                    <a:pt x="3617" y="422"/>
                    <a:pt x="3601" y="422"/>
                  </a:cubicBezTo>
                  <a:lnTo>
                    <a:pt x="3540" y="422"/>
                  </a:lnTo>
                  <a:cubicBezTo>
                    <a:pt x="3532" y="422"/>
                    <a:pt x="3532" y="413"/>
                    <a:pt x="3524" y="413"/>
                  </a:cubicBezTo>
                  <a:cubicBezTo>
                    <a:pt x="3516" y="405"/>
                    <a:pt x="3493" y="413"/>
                    <a:pt x="3486" y="413"/>
                  </a:cubicBezTo>
                  <a:cubicBezTo>
                    <a:pt x="3478" y="405"/>
                    <a:pt x="3462" y="405"/>
                    <a:pt x="3455" y="396"/>
                  </a:cubicBezTo>
                  <a:cubicBezTo>
                    <a:pt x="3455" y="388"/>
                    <a:pt x="3470" y="388"/>
                    <a:pt x="3470" y="379"/>
                  </a:cubicBezTo>
                  <a:cubicBezTo>
                    <a:pt x="3478" y="370"/>
                    <a:pt x="3408" y="370"/>
                    <a:pt x="3401" y="370"/>
                  </a:cubicBezTo>
                  <a:cubicBezTo>
                    <a:pt x="3362" y="362"/>
                    <a:pt x="3331" y="370"/>
                    <a:pt x="3293" y="370"/>
                  </a:cubicBezTo>
                  <a:cubicBezTo>
                    <a:pt x="3270" y="370"/>
                    <a:pt x="3277" y="370"/>
                    <a:pt x="3285" y="388"/>
                  </a:cubicBezTo>
                  <a:cubicBezTo>
                    <a:pt x="3285" y="396"/>
                    <a:pt x="3270" y="388"/>
                    <a:pt x="3270" y="388"/>
                  </a:cubicBezTo>
                  <a:cubicBezTo>
                    <a:pt x="3254" y="388"/>
                    <a:pt x="3262" y="379"/>
                    <a:pt x="3262" y="370"/>
                  </a:cubicBezTo>
                  <a:cubicBezTo>
                    <a:pt x="3262" y="353"/>
                    <a:pt x="3254" y="327"/>
                    <a:pt x="3239" y="344"/>
                  </a:cubicBezTo>
                  <a:cubicBezTo>
                    <a:pt x="3239" y="362"/>
                    <a:pt x="3208" y="362"/>
                    <a:pt x="3192" y="353"/>
                  </a:cubicBezTo>
                  <a:cubicBezTo>
                    <a:pt x="3185" y="344"/>
                    <a:pt x="3200" y="327"/>
                    <a:pt x="3169" y="336"/>
                  </a:cubicBezTo>
                  <a:lnTo>
                    <a:pt x="3146" y="336"/>
                  </a:lnTo>
                  <a:cubicBezTo>
                    <a:pt x="3138" y="327"/>
                    <a:pt x="3131" y="336"/>
                    <a:pt x="3115" y="344"/>
                  </a:cubicBezTo>
                  <a:cubicBezTo>
                    <a:pt x="3100" y="362"/>
                    <a:pt x="3138" y="353"/>
                    <a:pt x="3138" y="362"/>
                  </a:cubicBezTo>
                  <a:cubicBezTo>
                    <a:pt x="3138" y="379"/>
                    <a:pt x="3108" y="370"/>
                    <a:pt x="3100" y="379"/>
                  </a:cubicBezTo>
                  <a:cubicBezTo>
                    <a:pt x="3092" y="388"/>
                    <a:pt x="3077" y="388"/>
                    <a:pt x="3061" y="396"/>
                  </a:cubicBezTo>
                  <a:cubicBezTo>
                    <a:pt x="3046" y="405"/>
                    <a:pt x="3031" y="405"/>
                    <a:pt x="3007" y="405"/>
                  </a:cubicBezTo>
                  <a:cubicBezTo>
                    <a:pt x="2992" y="405"/>
                    <a:pt x="2992" y="405"/>
                    <a:pt x="2984" y="422"/>
                  </a:cubicBezTo>
                  <a:cubicBezTo>
                    <a:pt x="2977" y="431"/>
                    <a:pt x="2946" y="439"/>
                    <a:pt x="2938" y="439"/>
                  </a:cubicBezTo>
                  <a:cubicBezTo>
                    <a:pt x="2938" y="431"/>
                    <a:pt x="2953" y="431"/>
                    <a:pt x="2953" y="431"/>
                  </a:cubicBezTo>
                  <a:cubicBezTo>
                    <a:pt x="2969" y="422"/>
                    <a:pt x="2969" y="405"/>
                    <a:pt x="2977" y="396"/>
                  </a:cubicBezTo>
                  <a:cubicBezTo>
                    <a:pt x="2984" y="379"/>
                    <a:pt x="2992" y="396"/>
                    <a:pt x="3000" y="388"/>
                  </a:cubicBezTo>
                  <a:cubicBezTo>
                    <a:pt x="3007" y="388"/>
                    <a:pt x="3007" y="379"/>
                    <a:pt x="3015" y="379"/>
                  </a:cubicBezTo>
                  <a:cubicBezTo>
                    <a:pt x="3038" y="362"/>
                    <a:pt x="3069" y="353"/>
                    <a:pt x="3092" y="336"/>
                  </a:cubicBezTo>
                  <a:lnTo>
                    <a:pt x="3138" y="310"/>
                  </a:lnTo>
                  <a:cubicBezTo>
                    <a:pt x="3169" y="284"/>
                    <a:pt x="3208" y="267"/>
                    <a:pt x="3239" y="250"/>
                  </a:cubicBezTo>
                  <a:cubicBezTo>
                    <a:pt x="3262" y="241"/>
                    <a:pt x="3285" y="224"/>
                    <a:pt x="3262" y="198"/>
                  </a:cubicBezTo>
                  <a:cubicBezTo>
                    <a:pt x="3254" y="189"/>
                    <a:pt x="3254" y="206"/>
                    <a:pt x="3246" y="198"/>
                  </a:cubicBezTo>
                  <a:cubicBezTo>
                    <a:pt x="3239" y="189"/>
                    <a:pt x="3231" y="189"/>
                    <a:pt x="3223" y="181"/>
                  </a:cubicBezTo>
                  <a:cubicBezTo>
                    <a:pt x="3223" y="172"/>
                    <a:pt x="3262" y="189"/>
                    <a:pt x="3262" y="189"/>
                  </a:cubicBezTo>
                  <a:cubicBezTo>
                    <a:pt x="3270" y="189"/>
                    <a:pt x="3293" y="189"/>
                    <a:pt x="3277" y="172"/>
                  </a:cubicBezTo>
                  <a:cubicBezTo>
                    <a:pt x="3270" y="163"/>
                    <a:pt x="3270" y="155"/>
                    <a:pt x="3262" y="146"/>
                  </a:cubicBezTo>
                  <a:cubicBezTo>
                    <a:pt x="3254" y="129"/>
                    <a:pt x="3246" y="163"/>
                    <a:pt x="3239" y="163"/>
                  </a:cubicBezTo>
                  <a:lnTo>
                    <a:pt x="3239" y="146"/>
                  </a:lnTo>
                  <a:cubicBezTo>
                    <a:pt x="3239" y="137"/>
                    <a:pt x="3239" y="137"/>
                    <a:pt x="3231" y="129"/>
                  </a:cubicBezTo>
                  <a:cubicBezTo>
                    <a:pt x="3231" y="120"/>
                    <a:pt x="3216" y="112"/>
                    <a:pt x="3208" y="112"/>
                  </a:cubicBezTo>
                  <a:cubicBezTo>
                    <a:pt x="3192" y="103"/>
                    <a:pt x="3185" y="103"/>
                    <a:pt x="3169" y="94"/>
                  </a:cubicBezTo>
                  <a:cubicBezTo>
                    <a:pt x="3154" y="94"/>
                    <a:pt x="3154" y="94"/>
                    <a:pt x="3131" y="103"/>
                  </a:cubicBezTo>
                  <a:cubicBezTo>
                    <a:pt x="3115" y="103"/>
                    <a:pt x="3061" y="77"/>
                    <a:pt x="3054" y="103"/>
                  </a:cubicBezTo>
                  <a:cubicBezTo>
                    <a:pt x="3046" y="112"/>
                    <a:pt x="3000" y="120"/>
                    <a:pt x="2992" y="112"/>
                  </a:cubicBezTo>
                  <a:cubicBezTo>
                    <a:pt x="2992" y="112"/>
                    <a:pt x="3038" y="77"/>
                    <a:pt x="3023" y="68"/>
                  </a:cubicBezTo>
                  <a:cubicBezTo>
                    <a:pt x="3023" y="68"/>
                    <a:pt x="2969" y="77"/>
                    <a:pt x="2961" y="68"/>
                  </a:cubicBezTo>
                  <a:cubicBezTo>
                    <a:pt x="2961" y="60"/>
                    <a:pt x="2977" y="60"/>
                    <a:pt x="2977" y="60"/>
                  </a:cubicBezTo>
                  <a:cubicBezTo>
                    <a:pt x="2977" y="51"/>
                    <a:pt x="2915" y="60"/>
                    <a:pt x="2915" y="60"/>
                  </a:cubicBezTo>
                  <a:cubicBezTo>
                    <a:pt x="2923" y="43"/>
                    <a:pt x="2953" y="51"/>
                    <a:pt x="2961" y="43"/>
                  </a:cubicBezTo>
                  <a:cubicBezTo>
                    <a:pt x="2969" y="34"/>
                    <a:pt x="2984" y="43"/>
                    <a:pt x="2977" y="34"/>
                  </a:cubicBezTo>
                  <a:cubicBezTo>
                    <a:pt x="2977" y="25"/>
                    <a:pt x="2977" y="17"/>
                    <a:pt x="2969" y="17"/>
                  </a:cubicBezTo>
                  <a:cubicBezTo>
                    <a:pt x="2946" y="17"/>
                    <a:pt x="2938" y="8"/>
                    <a:pt x="2915" y="8"/>
                  </a:cubicBezTo>
                  <a:cubicBezTo>
                    <a:pt x="2899" y="0"/>
                    <a:pt x="2884" y="8"/>
                    <a:pt x="2869" y="17"/>
                  </a:cubicBezTo>
                  <a:cubicBezTo>
                    <a:pt x="2838" y="25"/>
                    <a:pt x="2807" y="51"/>
                    <a:pt x="2791" y="68"/>
                  </a:cubicBezTo>
                  <a:cubicBezTo>
                    <a:pt x="2784" y="77"/>
                    <a:pt x="2784" y="77"/>
                    <a:pt x="2791" y="86"/>
                  </a:cubicBezTo>
                  <a:cubicBezTo>
                    <a:pt x="2799" y="86"/>
                    <a:pt x="2791" y="94"/>
                    <a:pt x="2791" y="103"/>
                  </a:cubicBezTo>
                  <a:cubicBezTo>
                    <a:pt x="2791" y="120"/>
                    <a:pt x="2822" y="112"/>
                    <a:pt x="2822" y="120"/>
                  </a:cubicBezTo>
                  <a:cubicBezTo>
                    <a:pt x="2822" y="112"/>
                    <a:pt x="2784" y="120"/>
                    <a:pt x="2776" y="120"/>
                  </a:cubicBezTo>
                  <a:cubicBezTo>
                    <a:pt x="2768" y="120"/>
                    <a:pt x="2722" y="112"/>
                    <a:pt x="2714" y="120"/>
                  </a:cubicBezTo>
                  <a:cubicBezTo>
                    <a:pt x="2714" y="112"/>
                    <a:pt x="2737" y="146"/>
                    <a:pt x="2737" y="146"/>
                  </a:cubicBezTo>
                  <a:cubicBezTo>
                    <a:pt x="2745" y="155"/>
                    <a:pt x="2707" y="137"/>
                    <a:pt x="2699" y="137"/>
                  </a:cubicBezTo>
                  <a:cubicBezTo>
                    <a:pt x="2691" y="137"/>
                    <a:pt x="2676" y="146"/>
                    <a:pt x="2660" y="155"/>
                  </a:cubicBezTo>
                  <a:lnTo>
                    <a:pt x="2653" y="155"/>
                  </a:lnTo>
                  <a:cubicBezTo>
                    <a:pt x="2637" y="155"/>
                    <a:pt x="2653" y="155"/>
                    <a:pt x="2645" y="146"/>
                  </a:cubicBezTo>
                  <a:cubicBezTo>
                    <a:pt x="2645" y="155"/>
                    <a:pt x="2606" y="172"/>
                    <a:pt x="2606" y="172"/>
                  </a:cubicBezTo>
                  <a:cubicBezTo>
                    <a:pt x="2606" y="163"/>
                    <a:pt x="2622" y="155"/>
                    <a:pt x="2622" y="155"/>
                  </a:cubicBezTo>
                  <a:cubicBezTo>
                    <a:pt x="2622" y="146"/>
                    <a:pt x="2583" y="155"/>
                    <a:pt x="2575" y="146"/>
                  </a:cubicBezTo>
                  <a:lnTo>
                    <a:pt x="2591" y="137"/>
                  </a:lnTo>
                  <a:cubicBezTo>
                    <a:pt x="2583" y="146"/>
                    <a:pt x="2545" y="155"/>
                    <a:pt x="2529" y="155"/>
                  </a:cubicBezTo>
                  <a:cubicBezTo>
                    <a:pt x="2491" y="163"/>
                    <a:pt x="2537" y="163"/>
                    <a:pt x="2545" y="172"/>
                  </a:cubicBezTo>
                  <a:cubicBezTo>
                    <a:pt x="2537" y="163"/>
                    <a:pt x="2498" y="181"/>
                    <a:pt x="2491" y="181"/>
                  </a:cubicBezTo>
                  <a:cubicBezTo>
                    <a:pt x="2483" y="181"/>
                    <a:pt x="2475" y="181"/>
                    <a:pt x="2468" y="189"/>
                  </a:cubicBezTo>
                  <a:cubicBezTo>
                    <a:pt x="2460" y="198"/>
                    <a:pt x="2444" y="189"/>
                    <a:pt x="2429" y="189"/>
                  </a:cubicBezTo>
                  <a:cubicBezTo>
                    <a:pt x="2421" y="189"/>
                    <a:pt x="2414" y="206"/>
                    <a:pt x="2398" y="206"/>
                  </a:cubicBezTo>
                  <a:cubicBezTo>
                    <a:pt x="2383" y="215"/>
                    <a:pt x="2375" y="206"/>
                    <a:pt x="2367" y="215"/>
                  </a:cubicBezTo>
                  <a:cubicBezTo>
                    <a:pt x="2360" y="224"/>
                    <a:pt x="2352" y="232"/>
                    <a:pt x="2344" y="232"/>
                  </a:cubicBezTo>
                  <a:lnTo>
                    <a:pt x="2306" y="232"/>
                  </a:lnTo>
                  <a:lnTo>
                    <a:pt x="2329" y="250"/>
                  </a:lnTo>
                  <a:cubicBezTo>
                    <a:pt x="2321" y="258"/>
                    <a:pt x="2275" y="258"/>
                    <a:pt x="2275" y="258"/>
                  </a:cubicBezTo>
                  <a:lnTo>
                    <a:pt x="2306" y="258"/>
                  </a:lnTo>
                  <a:lnTo>
                    <a:pt x="2282" y="258"/>
                  </a:lnTo>
                  <a:cubicBezTo>
                    <a:pt x="2290" y="258"/>
                    <a:pt x="2306" y="267"/>
                    <a:pt x="2306" y="267"/>
                  </a:cubicBezTo>
                  <a:lnTo>
                    <a:pt x="2290" y="267"/>
                  </a:lnTo>
                  <a:cubicBezTo>
                    <a:pt x="2298" y="267"/>
                    <a:pt x="2290" y="275"/>
                    <a:pt x="2290" y="275"/>
                  </a:cubicBezTo>
                  <a:cubicBezTo>
                    <a:pt x="2290" y="284"/>
                    <a:pt x="2267" y="275"/>
                    <a:pt x="2267" y="275"/>
                  </a:cubicBezTo>
                  <a:cubicBezTo>
                    <a:pt x="2267" y="284"/>
                    <a:pt x="2282" y="284"/>
                    <a:pt x="2282" y="293"/>
                  </a:cubicBezTo>
                  <a:lnTo>
                    <a:pt x="2275" y="293"/>
                  </a:lnTo>
                  <a:cubicBezTo>
                    <a:pt x="2275" y="310"/>
                    <a:pt x="2306" y="293"/>
                    <a:pt x="2298" y="310"/>
                  </a:cubicBezTo>
                  <a:cubicBezTo>
                    <a:pt x="2282" y="327"/>
                    <a:pt x="2321" y="336"/>
                    <a:pt x="2298" y="344"/>
                  </a:cubicBezTo>
                  <a:lnTo>
                    <a:pt x="2252" y="344"/>
                  </a:lnTo>
                  <a:cubicBezTo>
                    <a:pt x="2244" y="353"/>
                    <a:pt x="2244" y="362"/>
                    <a:pt x="2228" y="353"/>
                  </a:cubicBezTo>
                  <a:lnTo>
                    <a:pt x="2205" y="353"/>
                  </a:lnTo>
                  <a:cubicBezTo>
                    <a:pt x="2174" y="362"/>
                    <a:pt x="2144" y="362"/>
                    <a:pt x="2113" y="362"/>
                  </a:cubicBezTo>
                  <a:cubicBezTo>
                    <a:pt x="2097" y="362"/>
                    <a:pt x="2082" y="362"/>
                    <a:pt x="2074" y="370"/>
                  </a:cubicBezTo>
                  <a:cubicBezTo>
                    <a:pt x="2066" y="379"/>
                    <a:pt x="2059" y="388"/>
                    <a:pt x="2059" y="396"/>
                  </a:cubicBezTo>
                  <a:cubicBezTo>
                    <a:pt x="2059" y="405"/>
                    <a:pt x="2074" y="413"/>
                    <a:pt x="2074" y="422"/>
                  </a:cubicBezTo>
                  <a:cubicBezTo>
                    <a:pt x="2066" y="439"/>
                    <a:pt x="2066" y="448"/>
                    <a:pt x="2074" y="457"/>
                  </a:cubicBezTo>
                  <a:cubicBezTo>
                    <a:pt x="2090" y="474"/>
                    <a:pt x="2113" y="465"/>
                    <a:pt x="2128" y="482"/>
                  </a:cubicBezTo>
                  <a:lnTo>
                    <a:pt x="2144" y="517"/>
                  </a:lnTo>
                  <a:cubicBezTo>
                    <a:pt x="2113" y="517"/>
                    <a:pt x="2105" y="517"/>
                    <a:pt x="2082" y="500"/>
                  </a:cubicBezTo>
                  <a:cubicBezTo>
                    <a:pt x="2059" y="482"/>
                    <a:pt x="2020" y="465"/>
                    <a:pt x="1989" y="465"/>
                  </a:cubicBezTo>
                  <a:cubicBezTo>
                    <a:pt x="1974" y="465"/>
                    <a:pt x="1982" y="457"/>
                    <a:pt x="1966" y="448"/>
                  </a:cubicBezTo>
                  <a:cubicBezTo>
                    <a:pt x="1958" y="448"/>
                    <a:pt x="1928" y="448"/>
                    <a:pt x="1928" y="465"/>
                  </a:cubicBezTo>
                  <a:cubicBezTo>
                    <a:pt x="1928" y="474"/>
                    <a:pt x="1958" y="474"/>
                    <a:pt x="1958" y="474"/>
                  </a:cubicBezTo>
                  <a:cubicBezTo>
                    <a:pt x="1958" y="474"/>
                    <a:pt x="1935" y="482"/>
                    <a:pt x="1943" y="482"/>
                  </a:cubicBezTo>
                  <a:cubicBezTo>
                    <a:pt x="1958" y="491"/>
                    <a:pt x="1966" y="482"/>
                    <a:pt x="1974" y="500"/>
                  </a:cubicBezTo>
                  <a:cubicBezTo>
                    <a:pt x="1974" y="517"/>
                    <a:pt x="1951" y="508"/>
                    <a:pt x="1943" y="508"/>
                  </a:cubicBezTo>
                  <a:cubicBezTo>
                    <a:pt x="1928" y="500"/>
                    <a:pt x="1920" y="491"/>
                    <a:pt x="1904" y="500"/>
                  </a:cubicBezTo>
                  <a:cubicBezTo>
                    <a:pt x="1889" y="500"/>
                    <a:pt x="1897" y="526"/>
                    <a:pt x="1904" y="534"/>
                  </a:cubicBezTo>
                  <a:cubicBezTo>
                    <a:pt x="1912" y="543"/>
                    <a:pt x="1928" y="543"/>
                    <a:pt x="1935" y="543"/>
                  </a:cubicBezTo>
                  <a:cubicBezTo>
                    <a:pt x="1951" y="551"/>
                    <a:pt x="1966" y="551"/>
                    <a:pt x="1974" y="560"/>
                  </a:cubicBezTo>
                  <a:cubicBezTo>
                    <a:pt x="1982" y="569"/>
                    <a:pt x="1982" y="577"/>
                    <a:pt x="1982" y="577"/>
                  </a:cubicBezTo>
                  <a:lnTo>
                    <a:pt x="2005" y="577"/>
                  </a:lnTo>
                  <a:lnTo>
                    <a:pt x="1982" y="586"/>
                  </a:lnTo>
                  <a:cubicBezTo>
                    <a:pt x="1966" y="586"/>
                    <a:pt x="1966" y="577"/>
                    <a:pt x="1958" y="569"/>
                  </a:cubicBezTo>
                  <a:cubicBezTo>
                    <a:pt x="1943" y="560"/>
                    <a:pt x="1920" y="560"/>
                    <a:pt x="1897" y="560"/>
                  </a:cubicBezTo>
                  <a:cubicBezTo>
                    <a:pt x="1889" y="560"/>
                    <a:pt x="1851" y="551"/>
                    <a:pt x="1866" y="534"/>
                  </a:cubicBezTo>
                  <a:cubicBezTo>
                    <a:pt x="1874" y="534"/>
                    <a:pt x="1866" y="526"/>
                    <a:pt x="1866" y="517"/>
                  </a:cubicBezTo>
                  <a:cubicBezTo>
                    <a:pt x="1858" y="508"/>
                    <a:pt x="1866" y="500"/>
                    <a:pt x="1866" y="491"/>
                  </a:cubicBezTo>
                  <a:cubicBezTo>
                    <a:pt x="1874" y="474"/>
                    <a:pt x="1881" y="439"/>
                    <a:pt x="1866" y="431"/>
                  </a:cubicBezTo>
                  <a:cubicBezTo>
                    <a:pt x="1835" y="422"/>
                    <a:pt x="1858" y="465"/>
                    <a:pt x="1851" y="482"/>
                  </a:cubicBezTo>
                  <a:cubicBezTo>
                    <a:pt x="1835" y="500"/>
                    <a:pt x="1812" y="508"/>
                    <a:pt x="1797" y="526"/>
                  </a:cubicBezTo>
                  <a:cubicBezTo>
                    <a:pt x="1773" y="551"/>
                    <a:pt x="1781" y="543"/>
                    <a:pt x="1797" y="560"/>
                  </a:cubicBezTo>
                  <a:cubicBezTo>
                    <a:pt x="1804" y="569"/>
                    <a:pt x="1827" y="595"/>
                    <a:pt x="1827" y="612"/>
                  </a:cubicBezTo>
                  <a:cubicBezTo>
                    <a:pt x="1827" y="612"/>
                    <a:pt x="1820" y="629"/>
                    <a:pt x="1812" y="629"/>
                  </a:cubicBezTo>
                  <a:cubicBezTo>
                    <a:pt x="1804" y="646"/>
                    <a:pt x="1797" y="664"/>
                    <a:pt x="1797" y="681"/>
                  </a:cubicBezTo>
                  <a:cubicBezTo>
                    <a:pt x="1797" y="681"/>
                    <a:pt x="1804" y="724"/>
                    <a:pt x="1812" y="724"/>
                  </a:cubicBezTo>
                  <a:cubicBezTo>
                    <a:pt x="1827" y="724"/>
                    <a:pt x="1843" y="724"/>
                    <a:pt x="1858" y="715"/>
                  </a:cubicBezTo>
                  <a:cubicBezTo>
                    <a:pt x="1874" y="707"/>
                    <a:pt x="1897" y="715"/>
                    <a:pt x="1912" y="724"/>
                  </a:cubicBezTo>
                  <a:cubicBezTo>
                    <a:pt x="1935" y="724"/>
                    <a:pt x="1951" y="741"/>
                    <a:pt x="1958" y="767"/>
                  </a:cubicBezTo>
                  <a:cubicBezTo>
                    <a:pt x="1966" y="784"/>
                    <a:pt x="1935" y="810"/>
                    <a:pt x="1951" y="819"/>
                  </a:cubicBezTo>
                  <a:lnTo>
                    <a:pt x="1997" y="836"/>
                  </a:lnTo>
                  <a:cubicBezTo>
                    <a:pt x="1997" y="845"/>
                    <a:pt x="1943" y="827"/>
                    <a:pt x="1935" y="827"/>
                  </a:cubicBezTo>
                  <a:lnTo>
                    <a:pt x="1928" y="802"/>
                  </a:lnTo>
                  <a:cubicBezTo>
                    <a:pt x="1935" y="784"/>
                    <a:pt x="1943" y="776"/>
                    <a:pt x="1928" y="767"/>
                  </a:cubicBezTo>
                  <a:cubicBezTo>
                    <a:pt x="1912" y="758"/>
                    <a:pt x="1920" y="741"/>
                    <a:pt x="1904" y="733"/>
                  </a:cubicBezTo>
                  <a:cubicBezTo>
                    <a:pt x="1889" y="733"/>
                    <a:pt x="1874" y="741"/>
                    <a:pt x="1858" y="741"/>
                  </a:cubicBezTo>
                  <a:cubicBezTo>
                    <a:pt x="1858" y="741"/>
                    <a:pt x="1827" y="750"/>
                    <a:pt x="1827" y="758"/>
                  </a:cubicBezTo>
                  <a:lnTo>
                    <a:pt x="1835" y="758"/>
                  </a:lnTo>
                  <a:cubicBezTo>
                    <a:pt x="1835" y="767"/>
                    <a:pt x="1820" y="776"/>
                    <a:pt x="1827" y="784"/>
                  </a:cubicBezTo>
                  <a:cubicBezTo>
                    <a:pt x="1858" y="802"/>
                    <a:pt x="1835" y="827"/>
                    <a:pt x="1820" y="845"/>
                  </a:cubicBezTo>
                  <a:cubicBezTo>
                    <a:pt x="1812" y="853"/>
                    <a:pt x="1804" y="871"/>
                    <a:pt x="1804" y="879"/>
                  </a:cubicBezTo>
                  <a:cubicBezTo>
                    <a:pt x="1797" y="888"/>
                    <a:pt x="1781" y="896"/>
                    <a:pt x="1766" y="896"/>
                  </a:cubicBezTo>
                  <a:cubicBezTo>
                    <a:pt x="1758" y="905"/>
                    <a:pt x="1750" y="905"/>
                    <a:pt x="1750" y="922"/>
                  </a:cubicBezTo>
                  <a:cubicBezTo>
                    <a:pt x="1743" y="940"/>
                    <a:pt x="1727" y="931"/>
                    <a:pt x="1719" y="931"/>
                  </a:cubicBezTo>
                  <a:cubicBezTo>
                    <a:pt x="1696" y="922"/>
                    <a:pt x="1681" y="931"/>
                    <a:pt x="1665" y="922"/>
                  </a:cubicBezTo>
                  <a:cubicBezTo>
                    <a:pt x="1658" y="922"/>
                    <a:pt x="1650" y="914"/>
                    <a:pt x="1642" y="914"/>
                  </a:cubicBezTo>
                  <a:cubicBezTo>
                    <a:pt x="1627" y="914"/>
                    <a:pt x="1627" y="905"/>
                    <a:pt x="1619" y="896"/>
                  </a:cubicBezTo>
                  <a:cubicBezTo>
                    <a:pt x="1619" y="896"/>
                    <a:pt x="1635" y="888"/>
                    <a:pt x="1635" y="896"/>
                  </a:cubicBezTo>
                  <a:cubicBezTo>
                    <a:pt x="1642" y="914"/>
                    <a:pt x="1658" y="914"/>
                    <a:pt x="1658" y="905"/>
                  </a:cubicBezTo>
                  <a:cubicBezTo>
                    <a:pt x="1665" y="896"/>
                    <a:pt x="1704" y="922"/>
                    <a:pt x="1719" y="905"/>
                  </a:cubicBezTo>
                  <a:cubicBezTo>
                    <a:pt x="1719" y="896"/>
                    <a:pt x="1704" y="888"/>
                    <a:pt x="1719" y="888"/>
                  </a:cubicBezTo>
                  <a:cubicBezTo>
                    <a:pt x="1727" y="879"/>
                    <a:pt x="1743" y="871"/>
                    <a:pt x="1750" y="862"/>
                  </a:cubicBezTo>
                  <a:cubicBezTo>
                    <a:pt x="1758" y="845"/>
                    <a:pt x="1750" y="845"/>
                    <a:pt x="1773" y="836"/>
                  </a:cubicBezTo>
                  <a:cubicBezTo>
                    <a:pt x="1797" y="819"/>
                    <a:pt x="1766" y="802"/>
                    <a:pt x="1781" y="784"/>
                  </a:cubicBezTo>
                  <a:cubicBezTo>
                    <a:pt x="1797" y="776"/>
                    <a:pt x="1797" y="767"/>
                    <a:pt x="1781" y="758"/>
                  </a:cubicBezTo>
                  <a:cubicBezTo>
                    <a:pt x="1773" y="758"/>
                    <a:pt x="1766" y="750"/>
                    <a:pt x="1758" y="741"/>
                  </a:cubicBezTo>
                  <a:cubicBezTo>
                    <a:pt x="1750" y="724"/>
                    <a:pt x="1758" y="698"/>
                    <a:pt x="1758" y="681"/>
                  </a:cubicBezTo>
                  <a:cubicBezTo>
                    <a:pt x="1758" y="664"/>
                    <a:pt x="1750" y="646"/>
                    <a:pt x="1758" y="629"/>
                  </a:cubicBezTo>
                  <a:cubicBezTo>
                    <a:pt x="1758" y="612"/>
                    <a:pt x="1773" y="612"/>
                    <a:pt x="1773" y="595"/>
                  </a:cubicBezTo>
                  <a:cubicBezTo>
                    <a:pt x="1766" y="577"/>
                    <a:pt x="1750" y="569"/>
                    <a:pt x="1743" y="560"/>
                  </a:cubicBezTo>
                  <a:cubicBezTo>
                    <a:pt x="1735" y="551"/>
                    <a:pt x="1727" y="543"/>
                    <a:pt x="1735" y="534"/>
                  </a:cubicBezTo>
                  <a:cubicBezTo>
                    <a:pt x="1750" y="526"/>
                    <a:pt x="1750" y="508"/>
                    <a:pt x="1758" y="491"/>
                  </a:cubicBezTo>
                  <a:cubicBezTo>
                    <a:pt x="1766" y="482"/>
                    <a:pt x="1773" y="457"/>
                    <a:pt x="1766" y="448"/>
                  </a:cubicBezTo>
                  <a:cubicBezTo>
                    <a:pt x="1766" y="439"/>
                    <a:pt x="1735" y="431"/>
                    <a:pt x="1719" y="422"/>
                  </a:cubicBezTo>
                  <a:lnTo>
                    <a:pt x="1673" y="422"/>
                  </a:lnTo>
                  <a:cubicBezTo>
                    <a:pt x="1665" y="422"/>
                    <a:pt x="1642" y="413"/>
                    <a:pt x="1635" y="422"/>
                  </a:cubicBezTo>
                  <a:cubicBezTo>
                    <a:pt x="1611" y="439"/>
                    <a:pt x="1611" y="500"/>
                    <a:pt x="1588" y="517"/>
                  </a:cubicBezTo>
                  <a:cubicBezTo>
                    <a:pt x="1573" y="543"/>
                    <a:pt x="1527" y="551"/>
                    <a:pt x="1527" y="586"/>
                  </a:cubicBezTo>
                  <a:cubicBezTo>
                    <a:pt x="1527" y="595"/>
                    <a:pt x="1550" y="586"/>
                    <a:pt x="1550" y="586"/>
                  </a:cubicBezTo>
                  <a:cubicBezTo>
                    <a:pt x="1557" y="595"/>
                    <a:pt x="1550" y="629"/>
                    <a:pt x="1550" y="629"/>
                  </a:cubicBezTo>
                  <a:cubicBezTo>
                    <a:pt x="1542" y="646"/>
                    <a:pt x="1557" y="655"/>
                    <a:pt x="1534" y="655"/>
                  </a:cubicBezTo>
                  <a:cubicBezTo>
                    <a:pt x="1534" y="664"/>
                    <a:pt x="1527" y="664"/>
                    <a:pt x="1527" y="672"/>
                  </a:cubicBezTo>
                  <a:cubicBezTo>
                    <a:pt x="1534" y="681"/>
                    <a:pt x="1542" y="681"/>
                    <a:pt x="1550" y="681"/>
                  </a:cubicBezTo>
                  <a:cubicBezTo>
                    <a:pt x="1557" y="681"/>
                    <a:pt x="1588" y="681"/>
                    <a:pt x="1588" y="689"/>
                  </a:cubicBezTo>
                  <a:cubicBezTo>
                    <a:pt x="1588" y="707"/>
                    <a:pt x="1588" y="724"/>
                    <a:pt x="1604" y="733"/>
                  </a:cubicBezTo>
                  <a:cubicBezTo>
                    <a:pt x="1619" y="741"/>
                    <a:pt x="1635" y="733"/>
                    <a:pt x="1619" y="750"/>
                  </a:cubicBezTo>
                  <a:cubicBezTo>
                    <a:pt x="1611" y="758"/>
                    <a:pt x="1611" y="776"/>
                    <a:pt x="1604" y="784"/>
                  </a:cubicBezTo>
                  <a:cubicBezTo>
                    <a:pt x="1596" y="802"/>
                    <a:pt x="1557" y="758"/>
                    <a:pt x="1550" y="750"/>
                  </a:cubicBezTo>
                  <a:cubicBezTo>
                    <a:pt x="1527" y="733"/>
                    <a:pt x="1496" y="724"/>
                    <a:pt x="1473" y="715"/>
                  </a:cubicBezTo>
                  <a:cubicBezTo>
                    <a:pt x="1457" y="707"/>
                    <a:pt x="1449" y="698"/>
                    <a:pt x="1434" y="689"/>
                  </a:cubicBezTo>
                  <a:cubicBezTo>
                    <a:pt x="1426" y="689"/>
                    <a:pt x="1411" y="681"/>
                    <a:pt x="1403" y="681"/>
                  </a:cubicBezTo>
                  <a:cubicBezTo>
                    <a:pt x="1380" y="681"/>
                    <a:pt x="1357" y="672"/>
                    <a:pt x="1334" y="672"/>
                  </a:cubicBezTo>
                  <a:cubicBezTo>
                    <a:pt x="1303" y="672"/>
                    <a:pt x="1272" y="672"/>
                    <a:pt x="1295" y="715"/>
                  </a:cubicBezTo>
                  <a:cubicBezTo>
                    <a:pt x="1311" y="724"/>
                    <a:pt x="1303" y="741"/>
                    <a:pt x="1288" y="750"/>
                  </a:cubicBezTo>
                  <a:cubicBezTo>
                    <a:pt x="1280" y="758"/>
                    <a:pt x="1257" y="741"/>
                    <a:pt x="1264" y="767"/>
                  </a:cubicBezTo>
                  <a:cubicBezTo>
                    <a:pt x="1272" y="776"/>
                    <a:pt x="1210" y="776"/>
                    <a:pt x="1241" y="750"/>
                  </a:cubicBezTo>
                  <a:cubicBezTo>
                    <a:pt x="1249" y="741"/>
                    <a:pt x="1226" y="724"/>
                    <a:pt x="1218" y="733"/>
                  </a:cubicBezTo>
                  <a:cubicBezTo>
                    <a:pt x="1203" y="733"/>
                    <a:pt x="1187" y="741"/>
                    <a:pt x="1180" y="750"/>
                  </a:cubicBezTo>
                  <a:cubicBezTo>
                    <a:pt x="1156" y="767"/>
                    <a:pt x="1133" y="750"/>
                    <a:pt x="1110" y="758"/>
                  </a:cubicBezTo>
                  <a:cubicBezTo>
                    <a:pt x="1087" y="767"/>
                    <a:pt x="1072" y="784"/>
                    <a:pt x="1056" y="784"/>
                  </a:cubicBezTo>
                  <a:cubicBezTo>
                    <a:pt x="1048" y="784"/>
                    <a:pt x="1002" y="784"/>
                    <a:pt x="1010" y="776"/>
                  </a:cubicBezTo>
                  <a:cubicBezTo>
                    <a:pt x="1025" y="776"/>
                    <a:pt x="1025" y="776"/>
                    <a:pt x="1025" y="767"/>
                  </a:cubicBezTo>
                  <a:cubicBezTo>
                    <a:pt x="1025" y="741"/>
                    <a:pt x="1041" y="750"/>
                    <a:pt x="1041" y="733"/>
                  </a:cubicBezTo>
                  <a:cubicBezTo>
                    <a:pt x="1048" y="724"/>
                    <a:pt x="994" y="741"/>
                    <a:pt x="994" y="741"/>
                  </a:cubicBezTo>
                  <a:cubicBezTo>
                    <a:pt x="987" y="741"/>
                    <a:pt x="979" y="741"/>
                    <a:pt x="979" y="750"/>
                  </a:cubicBezTo>
                  <a:lnTo>
                    <a:pt x="979" y="776"/>
                  </a:lnTo>
                  <a:cubicBezTo>
                    <a:pt x="971" y="776"/>
                    <a:pt x="956" y="767"/>
                    <a:pt x="948" y="767"/>
                  </a:cubicBezTo>
                  <a:cubicBezTo>
                    <a:pt x="933" y="767"/>
                    <a:pt x="910" y="776"/>
                    <a:pt x="894" y="784"/>
                  </a:cubicBezTo>
                  <a:cubicBezTo>
                    <a:pt x="871" y="793"/>
                    <a:pt x="848" y="810"/>
                    <a:pt x="825" y="819"/>
                  </a:cubicBezTo>
                  <a:cubicBezTo>
                    <a:pt x="809" y="819"/>
                    <a:pt x="802" y="827"/>
                    <a:pt x="794" y="845"/>
                  </a:cubicBezTo>
                  <a:cubicBezTo>
                    <a:pt x="794" y="853"/>
                    <a:pt x="794" y="879"/>
                    <a:pt x="778" y="879"/>
                  </a:cubicBezTo>
                  <a:cubicBezTo>
                    <a:pt x="763" y="879"/>
                    <a:pt x="748" y="888"/>
                    <a:pt x="732" y="888"/>
                  </a:cubicBezTo>
                  <a:cubicBezTo>
                    <a:pt x="724" y="888"/>
                    <a:pt x="717" y="871"/>
                    <a:pt x="709" y="862"/>
                  </a:cubicBezTo>
                  <a:cubicBezTo>
                    <a:pt x="694" y="845"/>
                    <a:pt x="671" y="853"/>
                    <a:pt x="686" y="827"/>
                  </a:cubicBezTo>
                  <a:cubicBezTo>
                    <a:pt x="694" y="810"/>
                    <a:pt x="717" y="819"/>
                    <a:pt x="724" y="810"/>
                  </a:cubicBezTo>
                  <a:cubicBezTo>
                    <a:pt x="740" y="810"/>
                    <a:pt x="755" y="819"/>
                    <a:pt x="748" y="802"/>
                  </a:cubicBezTo>
                  <a:cubicBezTo>
                    <a:pt x="740" y="793"/>
                    <a:pt x="732" y="776"/>
                    <a:pt x="724" y="767"/>
                  </a:cubicBezTo>
                  <a:cubicBezTo>
                    <a:pt x="709" y="750"/>
                    <a:pt x="686" y="758"/>
                    <a:pt x="671" y="758"/>
                  </a:cubicBezTo>
                  <a:cubicBezTo>
                    <a:pt x="663" y="758"/>
                    <a:pt x="616" y="750"/>
                    <a:pt x="616" y="750"/>
                  </a:cubicBezTo>
                  <a:lnTo>
                    <a:pt x="640" y="758"/>
                  </a:lnTo>
                  <a:cubicBezTo>
                    <a:pt x="647" y="767"/>
                    <a:pt x="647" y="776"/>
                    <a:pt x="647" y="784"/>
                  </a:cubicBezTo>
                  <a:lnTo>
                    <a:pt x="647" y="819"/>
                  </a:lnTo>
                  <a:cubicBezTo>
                    <a:pt x="640" y="827"/>
                    <a:pt x="632" y="836"/>
                    <a:pt x="632" y="845"/>
                  </a:cubicBezTo>
                  <a:cubicBezTo>
                    <a:pt x="640" y="862"/>
                    <a:pt x="671" y="862"/>
                    <a:pt x="663" y="888"/>
                  </a:cubicBezTo>
                  <a:cubicBezTo>
                    <a:pt x="655" y="896"/>
                    <a:pt x="647" y="914"/>
                    <a:pt x="647" y="922"/>
                  </a:cubicBezTo>
                  <a:lnTo>
                    <a:pt x="647" y="957"/>
                  </a:lnTo>
                  <a:lnTo>
                    <a:pt x="640" y="931"/>
                  </a:lnTo>
                  <a:cubicBezTo>
                    <a:pt x="632" y="931"/>
                    <a:pt x="624" y="948"/>
                    <a:pt x="616" y="940"/>
                  </a:cubicBezTo>
                  <a:cubicBezTo>
                    <a:pt x="616" y="940"/>
                    <a:pt x="632" y="931"/>
                    <a:pt x="632" y="922"/>
                  </a:cubicBezTo>
                  <a:cubicBezTo>
                    <a:pt x="624" y="914"/>
                    <a:pt x="609" y="914"/>
                    <a:pt x="601" y="914"/>
                  </a:cubicBezTo>
                  <a:cubicBezTo>
                    <a:pt x="593" y="914"/>
                    <a:pt x="586" y="905"/>
                    <a:pt x="578" y="914"/>
                  </a:cubicBezTo>
                  <a:cubicBezTo>
                    <a:pt x="563" y="914"/>
                    <a:pt x="555" y="931"/>
                    <a:pt x="539" y="931"/>
                  </a:cubicBezTo>
                  <a:cubicBezTo>
                    <a:pt x="524" y="948"/>
                    <a:pt x="516" y="948"/>
                    <a:pt x="501" y="965"/>
                  </a:cubicBezTo>
                  <a:cubicBezTo>
                    <a:pt x="485" y="983"/>
                    <a:pt x="470" y="983"/>
                    <a:pt x="493" y="1000"/>
                  </a:cubicBezTo>
                  <a:cubicBezTo>
                    <a:pt x="501" y="1009"/>
                    <a:pt x="516" y="1034"/>
                    <a:pt x="509" y="1043"/>
                  </a:cubicBezTo>
                  <a:cubicBezTo>
                    <a:pt x="501" y="1052"/>
                    <a:pt x="455" y="1034"/>
                    <a:pt x="447" y="1034"/>
                  </a:cubicBezTo>
                  <a:cubicBezTo>
                    <a:pt x="439" y="1026"/>
                    <a:pt x="416" y="1034"/>
                    <a:pt x="408" y="1034"/>
                  </a:cubicBezTo>
                  <a:cubicBezTo>
                    <a:pt x="416" y="1026"/>
                    <a:pt x="377" y="991"/>
                    <a:pt x="370" y="1009"/>
                  </a:cubicBezTo>
                  <a:cubicBezTo>
                    <a:pt x="331" y="1043"/>
                    <a:pt x="416" y="1052"/>
                    <a:pt x="416" y="1069"/>
                  </a:cubicBezTo>
                  <a:cubicBezTo>
                    <a:pt x="408" y="1103"/>
                    <a:pt x="385" y="1086"/>
                    <a:pt x="362" y="1086"/>
                  </a:cubicBezTo>
                  <a:cubicBezTo>
                    <a:pt x="339" y="1078"/>
                    <a:pt x="331" y="1060"/>
                    <a:pt x="308" y="1052"/>
                  </a:cubicBezTo>
                  <a:cubicBezTo>
                    <a:pt x="293" y="1043"/>
                    <a:pt x="293" y="1034"/>
                    <a:pt x="285" y="1017"/>
                  </a:cubicBezTo>
                  <a:cubicBezTo>
                    <a:pt x="285" y="1000"/>
                    <a:pt x="277" y="1000"/>
                    <a:pt x="269" y="991"/>
                  </a:cubicBezTo>
                  <a:cubicBezTo>
                    <a:pt x="269" y="983"/>
                    <a:pt x="293" y="965"/>
                    <a:pt x="293" y="965"/>
                  </a:cubicBezTo>
                  <a:cubicBezTo>
                    <a:pt x="300" y="940"/>
                    <a:pt x="262" y="922"/>
                    <a:pt x="246" y="922"/>
                  </a:cubicBezTo>
                  <a:cubicBezTo>
                    <a:pt x="231" y="914"/>
                    <a:pt x="231" y="896"/>
                    <a:pt x="215" y="896"/>
                  </a:cubicBezTo>
                  <a:cubicBezTo>
                    <a:pt x="223" y="888"/>
                    <a:pt x="185" y="853"/>
                    <a:pt x="185" y="853"/>
                  </a:cubicBezTo>
                  <a:cubicBezTo>
                    <a:pt x="200" y="845"/>
                    <a:pt x="215" y="871"/>
                    <a:pt x="223" y="879"/>
                  </a:cubicBezTo>
                  <a:cubicBezTo>
                    <a:pt x="231" y="888"/>
                    <a:pt x="239" y="888"/>
                    <a:pt x="239" y="879"/>
                  </a:cubicBezTo>
                  <a:cubicBezTo>
                    <a:pt x="246" y="879"/>
                    <a:pt x="254" y="888"/>
                    <a:pt x="254" y="888"/>
                  </a:cubicBezTo>
                  <a:cubicBezTo>
                    <a:pt x="277" y="896"/>
                    <a:pt x="293" y="905"/>
                    <a:pt x="316" y="905"/>
                  </a:cubicBezTo>
                  <a:cubicBezTo>
                    <a:pt x="331" y="914"/>
                    <a:pt x="354" y="914"/>
                    <a:pt x="377" y="922"/>
                  </a:cubicBezTo>
                  <a:cubicBezTo>
                    <a:pt x="416" y="940"/>
                    <a:pt x="447" y="940"/>
                    <a:pt x="485" y="914"/>
                  </a:cubicBezTo>
                  <a:cubicBezTo>
                    <a:pt x="501" y="905"/>
                    <a:pt x="509" y="896"/>
                    <a:pt x="524" y="888"/>
                  </a:cubicBezTo>
                  <a:cubicBezTo>
                    <a:pt x="547" y="871"/>
                    <a:pt x="532" y="862"/>
                    <a:pt x="532" y="836"/>
                  </a:cubicBezTo>
                  <a:cubicBezTo>
                    <a:pt x="532" y="810"/>
                    <a:pt x="478" y="802"/>
                    <a:pt x="462" y="784"/>
                  </a:cubicBezTo>
                  <a:cubicBezTo>
                    <a:pt x="439" y="767"/>
                    <a:pt x="408" y="750"/>
                    <a:pt x="385" y="741"/>
                  </a:cubicBezTo>
                  <a:cubicBezTo>
                    <a:pt x="362" y="724"/>
                    <a:pt x="331" y="707"/>
                    <a:pt x="308" y="707"/>
                  </a:cubicBezTo>
                  <a:cubicBezTo>
                    <a:pt x="300" y="698"/>
                    <a:pt x="300" y="707"/>
                    <a:pt x="293" y="707"/>
                  </a:cubicBezTo>
                  <a:cubicBezTo>
                    <a:pt x="285" y="707"/>
                    <a:pt x="277" y="698"/>
                    <a:pt x="269" y="698"/>
                  </a:cubicBezTo>
                  <a:cubicBezTo>
                    <a:pt x="254" y="689"/>
                    <a:pt x="239" y="724"/>
                    <a:pt x="223" y="724"/>
                  </a:cubicBezTo>
                  <a:cubicBezTo>
                    <a:pt x="223" y="715"/>
                    <a:pt x="254" y="689"/>
                    <a:pt x="223" y="689"/>
                  </a:cubicBezTo>
                  <a:cubicBezTo>
                    <a:pt x="215" y="689"/>
                    <a:pt x="185" y="672"/>
                    <a:pt x="185" y="672"/>
                  </a:cubicBezTo>
                  <a:cubicBezTo>
                    <a:pt x="192" y="664"/>
                    <a:pt x="223" y="689"/>
                    <a:pt x="223" y="672"/>
                  </a:cubicBezTo>
                  <a:cubicBezTo>
                    <a:pt x="223" y="664"/>
                    <a:pt x="192" y="646"/>
                    <a:pt x="185" y="646"/>
                  </a:cubicBezTo>
                  <a:cubicBezTo>
                    <a:pt x="177" y="655"/>
                    <a:pt x="154" y="672"/>
                    <a:pt x="154" y="672"/>
                  </a:cubicBezTo>
                  <a:cubicBezTo>
                    <a:pt x="154" y="664"/>
                    <a:pt x="154" y="664"/>
                    <a:pt x="146" y="655"/>
                  </a:cubicBezTo>
                  <a:cubicBezTo>
                    <a:pt x="131" y="655"/>
                    <a:pt x="131" y="664"/>
                    <a:pt x="123" y="672"/>
                  </a:cubicBezTo>
                  <a:lnTo>
                    <a:pt x="123" y="664"/>
                  </a:lnTo>
                  <a:cubicBezTo>
                    <a:pt x="115" y="672"/>
                    <a:pt x="107" y="689"/>
                    <a:pt x="100" y="689"/>
                  </a:cubicBezTo>
                  <a:cubicBezTo>
                    <a:pt x="92" y="698"/>
                    <a:pt x="77" y="698"/>
                    <a:pt x="77" y="698"/>
                  </a:cubicBezTo>
                  <a:cubicBezTo>
                    <a:pt x="69" y="715"/>
                    <a:pt x="38" y="715"/>
                    <a:pt x="46" y="733"/>
                  </a:cubicBezTo>
                  <a:cubicBezTo>
                    <a:pt x="69" y="750"/>
                    <a:pt x="38" y="733"/>
                    <a:pt x="38" y="758"/>
                  </a:cubicBezTo>
                  <a:cubicBezTo>
                    <a:pt x="38" y="776"/>
                    <a:pt x="69" y="784"/>
                    <a:pt x="77" y="793"/>
                  </a:cubicBezTo>
                  <a:cubicBezTo>
                    <a:pt x="92" y="802"/>
                    <a:pt x="107" y="819"/>
                    <a:pt x="100" y="836"/>
                  </a:cubicBezTo>
                  <a:cubicBezTo>
                    <a:pt x="92" y="853"/>
                    <a:pt x="69" y="862"/>
                    <a:pt x="69" y="879"/>
                  </a:cubicBezTo>
                  <a:cubicBezTo>
                    <a:pt x="77" y="896"/>
                    <a:pt x="92" y="914"/>
                    <a:pt x="100" y="931"/>
                  </a:cubicBezTo>
                  <a:cubicBezTo>
                    <a:pt x="107" y="948"/>
                    <a:pt x="92" y="948"/>
                    <a:pt x="92" y="965"/>
                  </a:cubicBezTo>
                  <a:cubicBezTo>
                    <a:pt x="92" y="983"/>
                    <a:pt x="115" y="1000"/>
                    <a:pt x="100" y="1009"/>
                  </a:cubicBezTo>
                  <a:cubicBezTo>
                    <a:pt x="84" y="1017"/>
                    <a:pt x="107" y="1043"/>
                    <a:pt x="107" y="1052"/>
                  </a:cubicBezTo>
                  <a:cubicBezTo>
                    <a:pt x="123" y="1069"/>
                    <a:pt x="138" y="1069"/>
                    <a:pt x="115" y="1086"/>
                  </a:cubicBezTo>
                  <a:cubicBezTo>
                    <a:pt x="100" y="1103"/>
                    <a:pt x="107" y="1103"/>
                    <a:pt x="115" y="1112"/>
                  </a:cubicBezTo>
                  <a:cubicBezTo>
                    <a:pt x="154" y="1138"/>
                    <a:pt x="177" y="1155"/>
                    <a:pt x="138" y="1190"/>
                  </a:cubicBezTo>
                  <a:cubicBezTo>
                    <a:pt x="100" y="1233"/>
                    <a:pt x="61" y="1267"/>
                    <a:pt x="30" y="1310"/>
                  </a:cubicBezTo>
                  <a:cubicBezTo>
                    <a:pt x="46" y="1310"/>
                    <a:pt x="46" y="1302"/>
                    <a:pt x="54" y="1310"/>
                  </a:cubicBezTo>
                  <a:cubicBezTo>
                    <a:pt x="61" y="1328"/>
                    <a:pt x="77" y="1328"/>
                    <a:pt x="84" y="1336"/>
                  </a:cubicBezTo>
                  <a:cubicBezTo>
                    <a:pt x="131" y="1354"/>
                    <a:pt x="69" y="1354"/>
                    <a:pt x="54" y="1354"/>
                  </a:cubicBezTo>
                  <a:cubicBezTo>
                    <a:pt x="38" y="1354"/>
                    <a:pt x="30" y="1362"/>
                    <a:pt x="30" y="1379"/>
                  </a:cubicBezTo>
                  <a:cubicBezTo>
                    <a:pt x="30" y="1397"/>
                    <a:pt x="15" y="1405"/>
                    <a:pt x="7" y="1422"/>
                  </a:cubicBezTo>
                  <a:cubicBezTo>
                    <a:pt x="0" y="1431"/>
                    <a:pt x="7" y="1448"/>
                    <a:pt x="15" y="1466"/>
                  </a:cubicBezTo>
                  <a:cubicBezTo>
                    <a:pt x="15" y="1483"/>
                    <a:pt x="0" y="1500"/>
                    <a:pt x="7" y="1509"/>
                  </a:cubicBezTo>
                  <a:cubicBezTo>
                    <a:pt x="23" y="1517"/>
                    <a:pt x="23" y="1517"/>
                    <a:pt x="23" y="1535"/>
                  </a:cubicBezTo>
                  <a:cubicBezTo>
                    <a:pt x="15" y="1552"/>
                    <a:pt x="30" y="1560"/>
                    <a:pt x="30" y="1578"/>
                  </a:cubicBezTo>
                  <a:cubicBezTo>
                    <a:pt x="30" y="1586"/>
                    <a:pt x="54" y="1604"/>
                    <a:pt x="61" y="1604"/>
                  </a:cubicBezTo>
                  <a:cubicBezTo>
                    <a:pt x="61" y="1604"/>
                    <a:pt x="69" y="1595"/>
                    <a:pt x="77" y="1595"/>
                  </a:cubicBezTo>
                  <a:cubicBezTo>
                    <a:pt x="84" y="1595"/>
                    <a:pt x="84" y="1612"/>
                    <a:pt x="92" y="1612"/>
                  </a:cubicBezTo>
                  <a:cubicBezTo>
                    <a:pt x="107" y="1604"/>
                    <a:pt x="107" y="1595"/>
                    <a:pt x="123" y="1612"/>
                  </a:cubicBezTo>
                  <a:cubicBezTo>
                    <a:pt x="138" y="1621"/>
                    <a:pt x="138" y="1621"/>
                    <a:pt x="138" y="1638"/>
                  </a:cubicBezTo>
                  <a:cubicBezTo>
                    <a:pt x="131" y="1681"/>
                    <a:pt x="161" y="1716"/>
                    <a:pt x="185" y="1733"/>
                  </a:cubicBezTo>
                  <a:cubicBezTo>
                    <a:pt x="200" y="1742"/>
                    <a:pt x="208" y="1750"/>
                    <a:pt x="192" y="1759"/>
                  </a:cubicBezTo>
                  <a:cubicBezTo>
                    <a:pt x="185" y="1776"/>
                    <a:pt x="177" y="1767"/>
                    <a:pt x="161" y="1767"/>
                  </a:cubicBezTo>
                  <a:cubicBezTo>
                    <a:pt x="146" y="1767"/>
                    <a:pt x="169" y="1845"/>
                    <a:pt x="185" y="1836"/>
                  </a:cubicBezTo>
                  <a:cubicBezTo>
                    <a:pt x="192" y="1828"/>
                    <a:pt x="200" y="1802"/>
                    <a:pt x="208" y="1811"/>
                  </a:cubicBezTo>
                  <a:cubicBezTo>
                    <a:pt x="215" y="1811"/>
                    <a:pt x="223" y="1819"/>
                    <a:pt x="239" y="1819"/>
                  </a:cubicBezTo>
                  <a:cubicBezTo>
                    <a:pt x="254" y="1819"/>
                    <a:pt x="269" y="1828"/>
                    <a:pt x="269" y="1845"/>
                  </a:cubicBezTo>
                  <a:cubicBezTo>
                    <a:pt x="269" y="1854"/>
                    <a:pt x="262" y="1854"/>
                    <a:pt x="262" y="1854"/>
                  </a:cubicBezTo>
                  <a:cubicBezTo>
                    <a:pt x="254" y="1862"/>
                    <a:pt x="262" y="1880"/>
                    <a:pt x="269" y="1880"/>
                  </a:cubicBezTo>
                  <a:cubicBezTo>
                    <a:pt x="277" y="1888"/>
                    <a:pt x="293" y="1880"/>
                    <a:pt x="300" y="1888"/>
                  </a:cubicBezTo>
                  <a:cubicBezTo>
                    <a:pt x="308" y="1897"/>
                    <a:pt x="308" y="1914"/>
                    <a:pt x="308" y="1923"/>
                  </a:cubicBezTo>
                  <a:cubicBezTo>
                    <a:pt x="308" y="1931"/>
                    <a:pt x="331" y="1923"/>
                    <a:pt x="339" y="1923"/>
                  </a:cubicBezTo>
                  <a:cubicBezTo>
                    <a:pt x="347" y="1931"/>
                    <a:pt x="362" y="1957"/>
                    <a:pt x="370" y="1940"/>
                  </a:cubicBezTo>
                  <a:cubicBezTo>
                    <a:pt x="377" y="1923"/>
                    <a:pt x="385" y="1931"/>
                    <a:pt x="393" y="1940"/>
                  </a:cubicBezTo>
                  <a:cubicBezTo>
                    <a:pt x="408" y="1957"/>
                    <a:pt x="408" y="1949"/>
                    <a:pt x="424" y="1949"/>
                  </a:cubicBezTo>
                  <a:cubicBezTo>
                    <a:pt x="431" y="1949"/>
                    <a:pt x="439" y="1974"/>
                    <a:pt x="447" y="1966"/>
                  </a:cubicBezTo>
                  <a:cubicBezTo>
                    <a:pt x="462" y="1957"/>
                    <a:pt x="478" y="1974"/>
                    <a:pt x="485" y="1983"/>
                  </a:cubicBezTo>
                  <a:cubicBezTo>
                    <a:pt x="501" y="1992"/>
                    <a:pt x="478" y="2000"/>
                    <a:pt x="478" y="2000"/>
                  </a:cubicBezTo>
                  <a:cubicBezTo>
                    <a:pt x="462" y="2009"/>
                    <a:pt x="485" y="2018"/>
                    <a:pt x="485" y="2018"/>
                  </a:cubicBezTo>
                  <a:cubicBezTo>
                    <a:pt x="485" y="2018"/>
                    <a:pt x="462" y="2018"/>
                    <a:pt x="470" y="2035"/>
                  </a:cubicBezTo>
                  <a:cubicBezTo>
                    <a:pt x="485" y="2043"/>
                    <a:pt x="478" y="2052"/>
                    <a:pt x="470" y="2061"/>
                  </a:cubicBezTo>
                  <a:cubicBezTo>
                    <a:pt x="470" y="2069"/>
                    <a:pt x="447" y="2069"/>
                    <a:pt x="439" y="2069"/>
                  </a:cubicBezTo>
                  <a:cubicBezTo>
                    <a:pt x="424" y="2069"/>
                    <a:pt x="416" y="2087"/>
                    <a:pt x="408" y="2104"/>
                  </a:cubicBezTo>
                  <a:cubicBezTo>
                    <a:pt x="416" y="2104"/>
                    <a:pt x="447" y="2104"/>
                    <a:pt x="447" y="2112"/>
                  </a:cubicBezTo>
                  <a:cubicBezTo>
                    <a:pt x="447" y="2121"/>
                    <a:pt x="408" y="2130"/>
                    <a:pt x="408" y="2138"/>
                  </a:cubicBezTo>
                  <a:cubicBezTo>
                    <a:pt x="408" y="2147"/>
                    <a:pt x="424" y="2147"/>
                    <a:pt x="424" y="2164"/>
                  </a:cubicBezTo>
                  <a:lnTo>
                    <a:pt x="401" y="2173"/>
                  </a:lnTo>
                  <a:cubicBezTo>
                    <a:pt x="393" y="2181"/>
                    <a:pt x="393" y="2190"/>
                    <a:pt x="385" y="2199"/>
                  </a:cubicBezTo>
                  <a:cubicBezTo>
                    <a:pt x="385" y="2207"/>
                    <a:pt x="370" y="2199"/>
                    <a:pt x="370" y="2216"/>
                  </a:cubicBezTo>
                  <a:cubicBezTo>
                    <a:pt x="362" y="2225"/>
                    <a:pt x="377" y="2242"/>
                    <a:pt x="393" y="2242"/>
                  </a:cubicBezTo>
                  <a:cubicBezTo>
                    <a:pt x="408" y="2250"/>
                    <a:pt x="424" y="2259"/>
                    <a:pt x="447" y="2276"/>
                  </a:cubicBezTo>
                  <a:cubicBezTo>
                    <a:pt x="455" y="2285"/>
                    <a:pt x="462" y="2294"/>
                    <a:pt x="470" y="2294"/>
                  </a:cubicBezTo>
                  <a:cubicBezTo>
                    <a:pt x="478" y="2311"/>
                    <a:pt x="478" y="2302"/>
                    <a:pt x="493" y="2294"/>
                  </a:cubicBezTo>
                  <a:cubicBezTo>
                    <a:pt x="516" y="2294"/>
                    <a:pt x="539" y="2319"/>
                    <a:pt x="563" y="2319"/>
                  </a:cubicBezTo>
                  <a:cubicBezTo>
                    <a:pt x="586" y="2319"/>
                    <a:pt x="609" y="2337"/>
                    <a:pt x="632" y="2345"/>
                  </a:cubicBezTo>
                  <a:cubicBezTo>
                    <a:pt x="655" y="2354"/>
                    <a:pt x="671" y="2345"/>
                    <a:pt x="694" y="2345"/>
                  </a:cubicBezTo>
                  <a:cubicBezTo>
                    <a:pt x="701" y="2354"/>
                    <a:pt x="709" y="2363"/>
                    <a:pt x="709" y="2371"/>
                  </a:cubicBezTo>
                  <a:cubicBezTo>
                    <a:pt x="709" y="2380"/>
                    <a:pt x="717" y="2380"/>
                    <a:pt x="724" y="2380"/>
                  </a:cubicBezTo>
                  <a:cubicBezTo>
                    <a:pt x="748" y="2388"/>
                    <a:pt x="763" y="2432"/>
                    <a:pt x="794" y="2414"/>
                  </a:cubicBezTo>
                  <a:cubicBezTo>
                    <a:pt x="802" y="2406"/>
                    <a:pt x="817" y="2397"/>
                    <a:pt x="809" y="2388"/>
                  </a:cubicBezTo>
                  <a:cubicBezTo>
                    <a:pt x="802" y="2380"/>
                    <a:pt x="794" y="2371"/>
                    <a:pt x="786" y="2363"/>
                  </a:cubicBezTo>
                  <a:cubicBezTo>
                    <a:pt x="771" y="2345"/>
                    <a:pt x="763" y="2328"/>
                    <a:pt x="771" y="2302"/>
                  </a:cubicBezTo>
                  <a:cubicBezTo>
                    <a:pt x="771" y="2285"/>
                    <a:pt x="763" y="2268"/>
                    <a:pt x="748" y="2259"/>
                  </a:cubicBezTo>
                  <a:cubicBezTo>
                    <a:pt x="732" y="2250"/>
                    <a:pt x="755" y="2233"/>
                    <a:pt x="763" y="2225"/>
                  </a:cubicBezTo>
                  <a:cubicBezTo>
                    <a:pt x="771" y="2207"/>
                    <a:pt x="771" y="2190"/>
                    <a:pt x="794" y="2190"/>
                  </a:cubicBezTo>
                  <a:cubicBezTo>
                    <a:pt x="802" y="2190"/>
                    <a:pt x="809" y="2181"/>
                    <a:pt x="817" y="2173"/>
                  </a:cubicBezTo>
                  <a:cubicBezTo>
                    <a:pt x="825" y="2164"/>
                    <a:pt x="832" y="2164"/>
                    <a:pt x="840" y="2156"/>
                  </a:cubicBezTo>
                  <a:cubicBezTo>
                    <a:pt x="832" y="2156"/>
                    <a:pt x="817" y="2147"/>
                    <a:pt x="817" y="2138"/>
                  </a:cubicBezTo>
                  <a:cubicBezTo>
                    <a:pt x="817" y="2130"/>
                    <a:pt x="832" y="2138"/>
                    <a:pt x="832" y="2138"/>
                  </a:cubicBezTo>
                  <a:cubicBezTo>
                    <a:pt x="832" y="2130"/>
                    <a:pt x="817" y="2104"/>
                    <a:pt x="809" y="2095"/>
                  </a:cubicBezTo>
                  <a:cubicBezTo>
                    <a:pt x="802" y="2078"/>
                    <a:pt x="794" y="2078"/>
                    <a:pt x="778" y="2078"/>
                  </a:cubicBezTo>
                  <a:cubicBezTo>
                    <a:pt x="755" y="2078"/>
                    <a:pt x="771" y="2061"/>
                    <a:pt x="755" y="2052"/>
                  </a:cubicBezTo>
                  <a:cubicBezTo>
                    <a:pt x="748" y="2043"/>
                    <a:pt x="724" y="2043"/>
                    <a:pt x="740" y="2026"/>
                  </a:cubicBezTo>
                  <a:cubicBezTo>
                    <a:pt x="748" y="2009"/>
                    <a:pt x="763" y="2000"/>
                    <a:pt x="748" y="1992"/>
                  </a:cubicBezTo>
                  <a:cubicBezTo>
                    <a:pt x="740" y="1974"/>
                    <a:pt x="755" y="1966"/>
                    <a:pt x="763" y="1957"/>
                  </a:cubicBezTo>
                  <a:cubicBezTo>
                    <a:pt x="763" y="1949"/>
                    <a:pt x="778" y="1923"/>
                    <a:pt x="778" y="1931"/>
                  </a:cubicBezTo>
                  <a:cubicBezTo>
                    <a:pt x="786" y="1940"/>
                    <a:pt x="794" y="1957"/>
                    <a:pt x="802" y="1966"/>
                  </a:cubicBezTo>
                  <a:cubicBezTo>
                    <a:pt x="817" y="1966"/>
                    <a:pt x="825" y="1957"/>
                    <a:pt x="825" y="1949"/>
                  </a:cubicBezTo>
                  <a:cubicBezTo>
                    <a:pt x="817" y="1931"/>
                    <a:pt x="817" y="1923"/>
                    <a:pt x="832" y="1914"/>
                  </a:cubicBezTo>
                  <a:cubicBezTo>
                    <a:pt x="848" y="1905"/>
                    <a:pt x="848" y="1888"/>
                    <a:pt x="863" y="1888"/>
                  </a:cubicBezTo>
                  <a:cubicBezTo>
                    <a:pt x="879" y="1880"/>
                    <a:pt x="894" y="1854"/>
                    <a:pt x="910" y="1862"/>
                  </a:cubicBezTo>
                  <a:cubicBezTo>
                    <a:pt x="925" y="1862"/>
                    <a:pt x="925" y="1880"/>
                    <a:pt x="940" y="1862"/>
                  </a:cubicBezTo>
                  <a:cubicBezTo>
                    <a:pt x="956" y="1854"/>
                    <a:pt x="956" y="1862"/>
                    <a:pt x="971" y="1871"/>
                  </a:cubicBezTo>
                  <a:cubicBezTo>
                    <a:pt x="987" y="1871"/>
                    <a:pt x="1002" y="1871"/>
                    <a:pt x="1018" y="1880"/>
                  </a:cubicBezTo>
                  <a:cubicBezTo>
                    <a:pt x="1033" y="1888"/>
                    <a:pt x="1033" y="1905"/>
                    <a:pt x="1048" y="1923"/>
                  </a:cubicBezTo>
                  <a:cubicBezTo>
                    <a:pt x="1048" y="1923"/>
                    <a:pt x="1048" y="1897"/>
                    <a:pt x="1064" y="1905"/>
                  </a:cubicBezTo>
                  <a:cubicBezTo>
                    <a:pt x="1072" y="1905"/>
                    <a:pt x="1079" y="1923"/>
                    <a:pt x="1095" y="1923"/>
                  </a:cubicBezTo>
                  <a:cubicBezTo>
                    <a:pt x="1102" y="1931"/>
                    <a:pt x="1110" y="1914"/>
                    <a:pt x="1118" y="1905"/>
                  </a:cubicBezTo>
                  <a:cubicBezTo>
                    <a:pt x="1133" y="1888"/>
                    <a:pt x="1141" y="1905"/>
                    <a:pt x="1156" y="1905"/>
                  </a:cubicBezTo>
                  <a:cubicBezTo>
                    <a:pt x="1172" y="1905"/>
                    <a:pt x="1180" y="1888"/>
                    <a:pt x="1195" y="1897"/>
                  </a:cubicBezTo>
                  <a:cubicBezTo>
                    <a:pt x="1210" y="1905"/>
                    <a:pt x="1218" y="1914"/>
                    <a:pt x="1234" y="1923"/>
                  </a:cubicBezTo>
                  <a:cubicBezTo>
                    <a:pt x="1249" y="1931"/>
                    <a:pt x="1241" y="1923"/>
                    <a:pt x="1257" y="1914"/>
                  </a:cubicBezTo>
                  <a:cubicBezTo>
                    <a:pt x="1264" y="1905"/>
                    <a:pt x="1295" y="1914"/>
                    <a:pt x="1303" y="1914"/>
                  </a:cubicBezTo>
                  <a:cubicBezTo>
                    <a:pt x="1311" y="1914"/>
                    <a:pt x="1326" y="1897"/>
                    <a:pt x="1326" y="1888"/>
                  </a:cubicBezTo>
                  <a:cubicBezTo>
                    <a:pt x="1326" y="1871"/>
                    <a:pt x="1303" y="1871"/>
                    <a:pt x="1295" y="1862"/>
                  </a:cubicBezTo>
                  <a:cubicBezTo>
                    <a:pt x="1241" y="1836"/>
                    <a:pt x="1318" y="1845"/>
                    <a:pt x="1303" y="1811"/>
                  </a:cubicBezTo>
                  <a:cubicBezTo>
                    <a:pt x="1295" y="1802"/>
                    <a:pt x="1280" y="1802"/>
                    <a:pt x="1303" y="1793"/>
                  </a:cubicBezTo>
                  <a:cubicBezTo>
                    <a:pt x="1311" y="1785"/>
                    <a:pt x="1326" y="1793"/>
                    <a:pt x="1334" y="1785"/>
                  </a:cubicBezTo>
                  <a:cubicBezTo>
                    <a:pt x="1365" y="1785"/>
                    <a:pt x="1280" y="1742"/>
                    <a:pt x="1318" y="1724"/>
                  </a:cubicBezTo>
                  <a:lnTo>
                    <a:pt x="1349" y="1724"/>
                  </a:lnTo>
                  <a:cubicBezTo>
                    <a:pt x="1372" y="1724"/>
                    <a:pt x="1388" y="1724"/>
                    <a:pt x="1411" y="1716"/>
                  </a:cubicBezTo>
                  <a:cubicBezTo>
                    <a:pt x="1426" y="1707"/>
                    <a:pt x="1442" y="1707"/>
                    <a:pt x="1457" y="1707"/>
                  </a:cubicBezTo>
                  <a:cubicBezTo>
                    <a:pt x="1473" y="1698"/>
                    <a:pt x="1488" y="1690"/>
                    <a:pt x="1511" y="1690"/>
                  </a:cubicBezTo>
                  <a:cubicBezTo>
                    <a:pt x="1542" y="1681"/>
                    <a:pt x="1573" y="1673"/>
                    <a:pt x="1604" y="1655"/>
                  </a:cubicBezTo>
                  <a:cubicBezTo>
                    <a:pt x="1627" y="1638"/>
                    <a:pt x="1673" y="1638"/>
                    <a:pt x="1689" y="1673"/>
                  </a:cubicBezTo>
                  <a:cubicBezTo>
                    <a:pt x="1696" y="1690"/>
                    <a:pt x="1689" y="1690"/>
                    <a:pt x="1696" y="1707"/>
                  </a:cubicBezTo>
                  <a:cubicBezTo>
                    <a:pt x="1696" y="1733"/>
                    <a:pt x="1727" y="1707"/>
                    <a:pt x="1743" y="1716"/>
                  </a:cubicBezTo>
                  <a:cubicBezTo>
                    <a:pt x="1750" y="1716"/>
                    <a:pt x="1743" y="1724"/>
                    <a:pt x="1750" y="1724"/>
                  </a:cubicBezTo>
                  <a:cubicBezTo>
                    <a:pt x="1758" y="1733"/>
                    <a:pt x="1758" y="1724"/>
                    <a:pt x="1758" y="1724"/>
                  </a:cubicBezTo>
                  <a:cubicBezTo>
                    <a:pt x="1766" y="1716"/>
                    <a:pt x="1773" y="1724"/>
                    <a:pt x="1781" y="1733"/>
                  </a:cubicBezTo>
                  <a:cubicBezTo>
                    <a:pt x="1789" y="1733"/>
                    <a:pt x="1789" y="1733"/>
                    <a:pt x="1781" y="1742"/>
                  </a:cubicBezTo>
                  <a:cubicBezTo>
                    <a:pt x="1773" y="1767"/>
                    <a:pt x="1827" y="1750"/>
                    <a:pt x="1843" y="1742"/>
                  </a:cubicBezTo>
                  <a:cubicBezTo>
                    <a:pt x="1843" y="1742"/>
                    <a:pt x="1912" y="1698"/>
                    <a:pt x="1912" y="1707"/>
                  </a:cubicBezTo>
                  <a:cubicBezTo>
                    <a:pt x="1912" y="1716"/>
                    <a:pt x="1897" y="1733"/>
                    <a:pt x="1912" y="1742"/>
                  </a:cubicBezTo>
                  <a:cubicBezTo>
                    <a:pt x="1928" y="1742"/>
                    <a:pt x="1935" y="1750"/>
                    <a:pt x="1943" y="1759"/>
                  </a:cubicBezTo>
                  <a:cubicBezTo>
                    <a:pt x="1966" y="1785"/>
                    <a:pt x="1974" y="1811"/>
                    <a:pt x="1989" y="1836"/>
                  </a:cubicBezTo>
                  <a:cubicBezTo>
                    <a:pt x="2005" y="1862"/>
                    <a:pt x="2012" y="1888"/>
                    <a:pt x="2028" y="1905"/>
                  </a:cubicBezTo>
                  <a:cubicBezTo>
                    <a:pt x="2051" y="1931"/>
                    <a:pt x="2051" y="1871"/>
                    <a:pt x="2074" y="1897"/>
                  </a:cubicBezTo>
                  <a:cubicBezTo>
                    <a:pt x="2105" y="1931"/>
                    <a:pt x="2120" y="1914"/>
                    <a:pt x="2159" y="1905"/>
                  </a:cubicBezTo>
                  <a:cubicBezTo>
                    <a:pt x="2174" y="1897"/>
                    <a:pt x="2182" y="1923"/>
                    <a:pt x="2190" y="1931"/>
                  </a:cubicBezTo>
                  <a:cubicBezTo>
                    <a:pt x="2198" y="1949"/>
                    <a:pt x="2213" y="1949"/>
                    <a:pt x="2221" y="1966"/>
                  </a:cubicBezTo>
                  <a:cubicBezTo>
                    <a:pt x="2228" y="1983"/>
                    <a:pt x="2244" y="1983"/>
                    <a:pt x="2259" y="1983"/>
                  </a:cubicBezTo>
                  <a:cubicBezTo>
                    <a:pt x="2282" y="1974"/>
                    <a:pt x="2275" y="1983"/>
                    <a:pt x="2282" y="1992"/>
                  </a:cubicBezTo>
                  <a:cubicBezTo>
                    <a:pt x="2298" y="2026"/>
                    <a:pt x="2344" y="1983"/>
                    <a:pt x="2367" y="1983"/>
                  </a:cubicBezTo>
                  <a:cubicBezTo>
                    <a:pt x="2390" y="1974"/>
                    <a:pt x="2414" y="1949"/>
                    <a:pt x="2437" y="1940"/>
                  </a:cubicBezTo>
                  <a:cubicBezTo>
                    <a:pt x="2468" y="1914"/>
                    <a:pt x="2483" y="1914"/>
                    <a:pt x="2521" y="1923"/>
                  </a:cubicBezTo>
                  <a:cubicBezTo>
                    <a:pt x="2537" y="1923"/>
                    <a:pt x="2537" y="1931"/>
                    <a:pt x="2552" y="1949"/>
                  </a:cubicBezTo>
                  <a:cubicBezTo>
                    <a:pt x="2560" y="1957"/>
                    <a:pt x="2575" y="1957"/>
                    <a:pt x="2591" y="1957"/>
                  </a:cubicBezTo>
                  <a:cubicBezTo>
                    <a:pt x="2606" y="1957"/>
                    <a:pt x="2614" y="1966"/>
                    <a:pt x="2629" y="1966"/>
                  </a:cubicBezTo>
                  <a:cubicBezTo>
                    <a:pt x="2645" y="1983"/>
                    <a:pt x="2653" y="1966"/>
                    <a:pt x="2668" y="1957"/>
                  </a:cubicBezTo>
                  <a:cubicBezTo>
                    <a:pt x="2691" y="1931"/>
                    <a:pt x="2653" y="1914"/>
                    <a:pt x="2668" y="1888"/>
                  </a:cubicBezTo>
                  <a:cubicBezTo>
                    <a:pt x="2676" y="1871"/>
                    <a:pt x="2707" y="1836"/>
                    <a:pt x="2722" y="1845"/>
                  </a:cubicBezTo>
                  <a:cubicBezTo>
                    <a:pt x="2753" y="1862"/>
                    <a:pt x="2791" y="1862"/>
                    <a:pt x="2822" y="1880"/>
                  </a:cubicBezTo>
                  <a:cubicBezTo>
                    <a:pt x="2838" y="1888"/>
                    <a:pt x="2830" y="1905"/>
                    <a:pt x="2838" y="1914"/>
                  </a:cubicBezTo>
                  <a:cubicBezTo>
                    <a:pt x="2845" y="1940"/>
                    <a:pt x="2861" y="1940"/>
                    <a:pt x="2884" y="1949"/>
                  </a:cubicBezTo>
                  <a:cubicBezTo>
                    <a:pt x="2915" y="1957"/>
                    <a:pt x="2946" y="1931"/>
                    <a:pt x="2977" y="1940"/>
                  </a:cubicBezTo>
                  <a:cubicBezTo>
                    <a:pt x="2984" y="1940"/>
                    <a:pt x="3000" y="1940"/>
                    <a:pt x="3007" y="1949"/>
                  </a:cubicBezTo>
                  <a:cubicBezTo>
                    <a:pt x="3023" y="1957"/>
                    <a:pt x="3038" y="1957"/>
                    <a:pt x="3054" y="1974"/>
                  </a:cubicBezTo>
                  <a:cubicBezTo>
                    <a:pt x="3092" y="2009"/>
                    <a:pt x="3154" y="2009"/>
                    <a:pt x="3200" y="1992"/>
                  </a:cubicBezTo>
                  <a:cubicBezTo>
                    <a:pt x="3231" y="1983"/>
                    <a:pt x="3254" y="1966"/>
                    <a:pt x="3285" y="1957"/>
                  </a:cubicBezTo>
                  <a:cubicBezTo>
                    <a:pt x="3300" y="1940"/>
                    <a:pt x="3324" y="1957"/>
                    <a:pt x="3339" y="1957"/>
                  </a:cubicBezTo>
                  <a:cubicBezTo>
                    <a:pt x="3354" y="1966"/>
                    <a:pt x="3362" y="1949"/>
                    <a:pt x="3378" y="1957"/>
                  </a:cubicBezTo>
                  <a:cubicBezTo>
                    <a:pt x="3385" y="1966"/>
                    <a:pt x="3416" y="1992"/>
                    <a:pt x="3432" y="1983"/>
                  </a:cubicBezTo>
                  <a:cubicBezTo>
                    <a:pt x="3439" y="1983"/>
                    <a:pt x="3455" y="1974"/>
                    <a:pt x="3462" y="1966"/>
                  </a:cubicBezTo>
                  <a:cubicBezTo>
                    <a:pt x="3486" y="1957"/>
                    <a:pt x="3493" y="1957"/>
                    <a:pt x="3493" y="1940"/>
                  </a:cubicBezTo>
                  <a:cubicBezTo>
                    <a:pt x="3493" y="1905"/>
                    <a:pt x="3516" y="1871"/>
                    <a:pt x="3532" y="1854"/>
                  </a:cubicBezTo>
                  <a:cubicBezTo>
                    <a:pt x="3540" y="1845"/>
                    <a:pt x="3547" y="1828"/>
                    <a:pt x="3540" y="1819"/>
                  </a:cubicBezTo>
                  <a:cubicBezTo>
                    <a:pt x="3532" y="1811"/>
                    <a:pt x="3509" y="1811"/>
                    <a:pt x="3524" y="1793"/>
                  </a:cubicBezTo>
                  <a:cubicBezTo>
                    <a:pt x="3547" y="1767"/>
                    <a:pt x="3586" y="1767"/>
                    <a:pt x="3624" y="1759"/>
                  </a:cubicBezTo>
                  <a:cubicBezTo>
                    <a:pt x="3640" y="1759"/>
                    <a:pt x="3655" y="1759"/>
                    <a:pt x="3671" y="1767"/>
                  </a:cubicBezTo>
                  <a:cubicBezTo>
                    <a:pt x="3686" y="1776"/>
                    <a:pt x="3709" y="1776"/>
                    <a:pt x="3725" y="1785"/>
                  </a:cubicBezTo>
                  <a:cubicBezTo>
                    <a:pt x="3748" y="1793"/>
                    <a:pt x="3755" y="1828"/>
                    <a:pt x="3771" y="1854"/>
                  </a:cubicBezTo>
                  <a:cubicBezTo>
                    <a:pt x="3779" y="1880"/>
                    <a:pt x="3794" y="1905"/>
                    <a:pt x="3802" y="1931"/>
                  </a:cubicBezTo>
                  <a:cubicBezTo>
                    <a:pt x="3802" y="1940"/>
                    <a:pt x="3802" y="1957"/>
                    <a:pt x="3809" y="1974"/>
                  </a:cubicBezTo>
                  <a:cubicBezTo>
                    <a:pt x="3809" y="1983"/>
                    <a:pt x="3833" y="1983"/>
                    <a:pt x="3840" y="1983"/>
                  </a:cubicBezTo>
                  <a:cubicBezTo>
                    <a:pt x="3871" y="1992"/>
                    <a:pt x="3910" y="2009"/>
                    <a:pt x="3917" y="2043"/>
                  </a:cubicBezTo>
                  <a:cubicBezTo>
                    <a:pt x="3925" y="2069"/>
                    <a:pt x="3933" y="2087"/>
                    <a:pt x="3964" y="2087"/>
                  </a:cubicBezTo>
                  <a:lnTo>
                    <a:pt x="3995" y="2087"/>
                  </a:lnTo>
                  <a:cubicBezTo>
                    <a:pt x="4010" y="2087"/>
                    <a:pt x="4010" y="2069"/>
                    <a:pt x="4025" y="2069"/>
                  </a:cubicBezTo>
                  <a:cubicBezTo>
                    <a:pt x="4049" y="2069"/>
                    <a:pt x="4072" y="2043"/>
                    <a:pt x="4087" y="2078"/>
                  </a:cubicBezTo>
                  <a:cubicBezTo>
                    <a:pt x="4087" y="2095"/>
                    <a:pt x="4087" y="2095"/>
                    <a:pt x="4079" y="2104"/>
                  </a:cubicBezTo>
                  <a:cubicBezTo>
                    <a:pt x="4064" y="2121"/>
                    <a:pt x="4064" y="2130"/>
                    <a:pt x="4056" y="2147"/>
                  </a:cubicBezTo>
                  <a:cubicBezTo>
                    <a:pt x="4049" y="2173"/>
                    <a:pt x="4033" y="2199"/>
                    <a:pt x="4018" y="2225"/>
                  </a:cubicBezTo>
                  <a:cubicBezTo>
                    <a:pt x="4010" y="2242"/>
                    <a:pt x="4002" y="2233"/>
                    <a:pt x="3995" y="2225"/>
                  </a:cubicBezTo>
                  <a:cubicBezTo>
                    <a:pt x="3979" y="2216"/>
                    <a:pt x="3979" y="2225"/>
                    <a:pt x="3964" y="2233"/>
                  </a:cubicBezTo>
                  <a:cubicBezTo>
                    <a:pt x="3956" y="2233"/>
                    <a:pt x="3941" y="2242"/>
                    <a:pt x="3941" y="2242"/>
                  </a:cubicBezTo>
                  <a:cubicBezTo>
                    <a:pt x="3933" y="2250"/>
                    <a:pt x="3956" y="2285"/>
                    <a:pt x="3956" y="2302"/>
                  </a:cubicBezTo>
                  <a:cubicBezTo>
                    <a:pt x="3948" y="2311"/>
                    <a:pt x="3948" y="2328"/>
                    <a:pt x="3948" y="2337"/>
                  </a:cubicBezTo>
                  <a:cubicBezTo>
                    <a:pt x="3941" y="2354"/>
                    <a:pt x="3925" y="2345"/>
                    <a:pt x="3925" y="2363"/>
                  </a:cubicBezTo>
                  <a:cubicBezTo>
                    <a:pt x="3941" y="2354"/>
                    <a:pt x="3948" y="2363"/>
                    <a:pt x="3964" y="2345"/>
                  </a:cubicBezTo>
                  <a:cubicBezTo>
                    <a:pt x="3971" y="2328"/>
                    <a:pt x="3987" y="2345"/>
                    <a:pt x="4002" y="2345"/>
                  </a:cubicBezTo>
                  <a:cubicBezTo>
                    <a:pt x="4033" y="2363"/>
                    <a:pt x="4064" y="2345"/>
                    <a:pt x="4095" y="2319"/>
                  </a:cubicBezTo>
                  <a:cubicBezTo>
                    <a:pt x="4118" y="2294"/>
                    <a:pt x="4141" y="2259"/>
                    <a:pt x="4164" y="2233"/>
                  </a:cubicBezTo>
                  <a:cubicBezTo>
                    <a:pt x="4187" y="2199"/>
                    <a:pt x="4211" y="2164"/>
                    <a:pt x="4234" y="2130"/>
                  </a:cubicBezTo>
                  <a:cubicBezTo>
                    <a:pt x="4272" y="2069"/>
                    <a:pt x="4311" y="2026"/>
                    <a:pt x="4303" y="1949"/>
                  </a:cubicBezTo>
                  <a:cubicBezTo>
                    <a:pt x="4303" y="1914"/>
                    <a:pt x="4311" y="1897"/>
                    <a:pt x="4326" y="1871"/>
                  </a:cubicBezTo>
                  <a:cubicBezTo>
                    <a:pt x="4334" y="1854"/>
                    <a:pt x="4334" y="1845"/>
                    <a:pt x="4342" y="1828"/>
                  </a:cubicBezTo>
                  <a:lnTo>
                    <a:pt x="4342" y="1811"/>
                  </a:lnTo>
                  <a:cubicBezTo>
                    <a:pt x="4342" y="1802"/>
                    <a:pt x="4326" y="1793"/>
                    <a:pt x="4326" y="1785"/>
                  </a:cubicBezTo>
                  <a:cubicBezTo>
                    <a:pt x="4326" y="1785"/>
                    <a:pt x="4342" y="1793"/>
                    <a:pt x="4342" y="1785"/>
                  </a:cubicBezTo>
                  <a:cubicBezTo>
                    <a:pt x="4334" y="1776"/>
                    <a:pt x="4334" y="1767"/>
                    <a:pt x="4326" y="1767"/>
                  </a:cubicBezTo>
                  <a:cubicBezTo>
                    <a:pt x="4319" y="1759"/>
                    <a:pt x="4303" y="1733"/>
                    <a:pt x="4295" y="1724"/>
                  </a:cubicBezTo>
                  <a:cubicBezTo>
                    <a:pt x="4288" y="1724"/>
                    <a:pt x="4249" y="1707"/>
                    <a:pt x="4241" y="1716"/>
                  </a:cubicBezTo>
                  <a:cubicBezTo>
                    <a:pt x="4241" y="1724"/>
                    <a:pt x="4249" y="1733"/>
                    <a:pt x="4241" y="1733"/>
                  </a:cubicBezTo>
                  <a:cubicBezTo>
                    <a:pt x="4226" y="1733"/>
                    <a:pt x="4226" y="1750"/>
                    <a:pt x="4218" y="1750"/>
                  </a:cubicBezTo>
                  <a:cubicBezTo>
                    <a:pt x="4203" y="1767"/>
                    <a:pt x="4195" y="1742"/>
                    <a:pt x="4195" y="1733"/>
                  </a:cubicBezTo>
                  <a:cubicBezTo>
                    <a:pt x="4195" y="1716"/>
                    <a:pt x="4211" y="1707"/>
                    <a:pt x="4187" y="1716"/>
                  </a:cubicBezTo>
                  <a:cubicBezTo>
                    <a:pt x="4164" y="1724"/>
                    <a:pt x="4195" y="1742"/>
                    <a:pt x="4164" y="1742"/>
                  </a:cubicBezTo>
                  <a:cubicBezTo>
                    <a:pt x="4157" y="1742"/>
                    <a:pt x="4172" y="1698"/>
                    <a:pt x="4164" y="1690"/>
                  </a:cubicBezTo>
                  <a:cubicBezTo>
                    <a:pt x="4164" y="1698"/>
                    <a:pt x="4079" y="1698"/>
                    <a:pt x="4118" y="1673"/>
                  </a:cubicBezTo>
                  <a:cubicBezTo>
                    <a:pt x="4149" y="1647"/>
                    <a:pt x="4180" y="1621"/>
                    <a:pt x="4211" y="1595"/>
                  </a:cubicBezTo>
                  <a:cubicBezTo>
                    <a:pt x="4218" y="1586"/>
                    <a:pt x="4226" y="1569"/>
                    <a:pt x="4234" y="1560"/>
                  </a:cubicBezTo>
                  <a:cubicBezTo>
                    <a:pt x="4257" y="1543"/>
                    <a:pt x="4280" y="1526"/>
                    <a:pt x="4295" y="1509"/>
                  </a:cubicBezTo>
                  <a:cubicBezTo>
                    <a:pt x="4303" y="1500"/>
                    <a:pt x="4311" y="1483"/>
                    <a:pt x="4326" y="1474"/>
                  </a:cubicBezTo>
                  <a:lnTo>
                    <a:pt x="4372" y="1422"/>
                  </a:lnTo>
                  <a:cubicBezTo>
                    <a:pt x="4403" y="1397"/>
                    <a:pt x="4450" y="1397"/>
                    <a:pt x="4488" y="1397"/>
                  </a:cubicBezTo>
                  <a:lnTo>
                    <a:pt x="4511" y="1397"/>
                  </a:lnTo>
                  <a:cubicBezTo>
                    <a:pt x="4519" y="1405"/>
                    <a:pt x="4519" y="1414"/>
                    <a:pt x="4527" y="1414"/>
                  </a:cubicBezTo>
                  <a:cubicBezTo>
                    <a:pt x="4534" y="1405"/>
                    <a:pt x="4550" y="1405"/>
                    <a:pt x="4558" y="1397"/>
                  </a:cubicBezTo>
                  <a:cubicBezTo>
                    <a:pt x="4565" y="1397"/>
                    <a:pt x="4573" y="1405"/>
                    <a:pt x="4581" y="1405"/>
                  </a:cubicBezTo>
                  <a:lnTo>
                    <a:pt x="4604" y="1405"/>
                  </a:lnTo>
                  <a:cubicBezTo>
                    <a:pt x="4604" y="1397"/>
                    <a:pt x="4612" y="1405"/>
                    <a:pt x="4619" y="1405"/>
                  </a:cubicBezTo>
                  <a:cubicBezTo>
                    <a:pt x="4635" y="1405"/>
                    <a:pt x="4635" y="1379"/>
                    <a:pt x="4658" y="1379"/>
                  </a:cubicBezTo>
                  <a:lnTo>
                    <a:pt x="4689" y="1379"/>
                  </a:lnTo>
                  <a:cubicBezTo>
                    <a:pt x="4696" y="1388"/>
                    <a:pt x="4704" y="1397"/>
                    <a:pt x="4712" y="1397"/>
                  </a:cubicBezTo>
                  <a:cubicBezTo>
                    <a:pt x="4720" y="1405"/>
                    <a:pt x="4750" y="1388"/>
                    <a:pt x="4750" y="1414"/>
                  </a:cubicBezTo>
                  <a:cubicBezTo>
                    <a:pt x="4750" y="1414"/>
                    <a:pt x="4727" y="1414"/>
                    <a:pt x="4727" y="1422"/>
                  </a:cubicBezTo>
                  <a:cubicBezTo>
                    <a:pt x="4720" y="1440"/>
                    <a:pt x="4750" y="1431"/>
                    <a:pt x="4750" y="1431"/>
                  </a:cubicBezTo>
                  <a:lnTo>
                    <a:pt x="4789" y="1431"/>
                  </a:lnTo>
                  <a:lnTo>
                    <a:pt x="4804" y="1414"/>
                  </a:lnTo>
                  <a:cubicBezTo>
                    <a:pt x="4812" y="1414"/>
                    <a:pt x="4820" y="1422"/>
                    <a:pt x="4835" y="1422"/>
                  </a:cubicBezTo>
                  <a:cubicBezTo>
                    <a:pt x="4843" y="1422"/>
                    <a:pt x="4897" y="1405"/>
                    <a:pt x="4866" y="1397"/>
                  </a:cubicBezTo>
                  <a:cubicBezTo>
                    <a:pt x="4851" y="1397"/>
                    <a:pt x="4843" y="1405"/>
                    <a:pt x="4843" y="1379"/>
                  </a:cubicBezTo>
                  <a:cubicBezTo>
                    <a:pt x="4843" y="1371"/>
                    <a:pt x="4858" y="1345"/>
                    <a:pt x="4866" y="1336"/>
                  </a:cubicBezTo>
                  <a:cubicBezTo>
                    <a:pt x="4882" y="1328"/>
                    <a:pt x="4889" y="1319"/>
                    <a:pt x="4905" y="1302"/>
                  </a:cubicBezTo>
                  <a:cubicBezTo>
                    <a:pt x="4912" y="1293"/>
                    <a:pt x="4928" y="1293"/>
                    <a:pt x="4936" y="1276"/>
                  </a:cubicBezTo>
                  <a:cubicBezTo>
                    <a:pt x="4943" y="1259"/>
                    <a:pt x="4951" y="1250"/>
                    <a:pt x="4966" y="1250"/>
                  </a:cubicBezTo>
                  <a:cubicBezTo>
                    <a:pt x="4982" y="1250"/>
                    <a:pt x="5005" y="1241"/>
                    <a:pt x="5020" y="1241"/>
                  </a:cubicBezTo>
                  <a:cubicBezTo>
                    <a:pt x="5036" y="1241"/>
                    <a:pt x="5043" y="1259"/>
                    <a:pt x="5051" y="1259"/>
                  </a:cubicBezTo>
                  <a:cubicBezTo>
                    <a:pt x="5059" y="1250"/>
                    <a:pt x="5067" y="1233"/>
                    <a:pt x="5074" y="1241"/>
                  </a:cubicBezTo>
                  <a:cubicBezTo>
                    <a:pt x="5082" y="1250"/>
                    <a:pt x="5059" y="1276"/>
                    <a:pt x="5059" y="1285"/>
                  </a:cubicBezTo>
                  <a:cubicBezTo>
                    <a:pt x="5059" y="1302"/>
                    <a:pt x="5067" y="1285"/>
                    <a:pt x="5082" y="1293"/>
                  </a:cubicBezTo>
                  <a:cubicBezTo>
                    <a:pt x="5082" y="1293"/>
                    <a:pt x="5067" y="1310"/>
                    <a:pt x="5067" y="1319"/>
                  </a:cubicBezTo>
                  <a:cubicBezTo>
                    <a:pt x="5067" y="1328"/>
                    <a:pt x="5121" y="1285"/>
                    <a:pt x="5121" y="1285"/>
                  </a:cubicBezTo>
                  <a:cubicBezTo>
                    <a:pt x="5128" y="1276"/>
                    <a:pt x="5136" y="1267"/>
                    <a:pt x="5151" y="1259"/>
                  </a:cubicBezTo>
                  <a:cubicBezTo>
                    <a:pt x="5159" y="1250"/>
                    <a:pt x="5182" y="1267"/>
                    <a:pt x="5182" y="1250"/>
                  </a:cubicBezTo>
                  <a:cubicBezTo>
                    <a:pt x="5175" y="1233"/>
                    <a:pt x="5182" y="1198"/>
                    <a:pt x="5205" y="1198"/>
                  </a:cubicBezTo>
                  <a:cubicBezTo>
                    <a:pt x="5213" y="1190"/>
                    <a:pt x="5229" y="1181"/>
                    <a:pt x="5236" y="1190"/>
                  </a:cubicBezTo>
                  <a:cubicBezTo>
                    <a:pt x="5244" y="1190"/>
                    <a:pt x="5259" y="1207"/>
                    <a:pt x="5267" y="1198"/>
                  </a:cubicBezTo>
                  <a:cubicBezTo>
                    <a:pt x="5252" y="1207"/>
                    <a:pt x="5229" y="1198"/>
                    <a:pt x="5221" y="1224"/>
                  </a:cubicBezTo>
                  <a:lnTo>
                    <a:pt x="5221" y="1250"/>
                  </a:lnTo>
                  <a:cubicBezTo>
                    <a:pt x="5221" y="1259"/>
                    <a:pt x="5205" y="1259"/>
                    <a:pt x="5213" y="1267"/>
                  </a:cubicBezTo>
                  <a:cubicBezTo>
                    <a:pt x="5213" y="1276"/>
                    <a:pt x="5221" y="1276"/>
                    <a:pt x="5213" y="1285"/>
                  </a:cubicBezTo>
                  <a:cubicBezTo>
                    <a:pt x="5205" y="1285"/>
                    <a:pt x="5198" y="1293"/>
                    <a:pt x="5205" y="1302"/>
                  </a:cubicBezTo>
                  <a:cubicBezTo>
                    <a:pt x="5205" y="1302"/>
                    <a:pt x="5159" y="1319"/>
                    <a:pt x="5159" y="1328"/>
                  </a:cubicBezTo>
                  <a:cubicBezTo>
                    <a:pt x="5144" y="1336"/>
                    <a:pt x="5136" y="1354"/>
                    <a:pt x="5121" y="1362"/>
                  </a:cubicBezTo>
                  <a:cubicBezTo>
                    <a:pt x="5105" y="1379"/>
                    <a:pt x="5090" y="1388"/>
                    <a:pt x="5074" y="1405"/>
                  </a:cubicBezTo>
                  <a:cubicBezTo>
                    <a:pt x="5043" y="1431"/>
                    <a:pt x="5020" y="1491"/>
                    <a:pt x="4982" y="1491"/>
                  </a:cubicBezTo>
                  <a:cubicBezTo>
                    <a:pt x="4974" y="1491"/>
                    <a:pt x="4943" y="1500"/>
                    <a:pt x="4943" y="1509"/>
                  </a:cubicBezTo>
                  <a:cubicBezTo>
                    <a:pt x="4943" y="1535"/>
                    <a:pt x="4943" y="1543"/>
                    <a:pt x="4920" y="1560"/>
                  </a:cubicBezTo>
                  <a:cubicBezTo>
                    <a:pt x="4889" y="1586"/>
                    <a:pt x="4889" y="1638"/>
                    <a:pt x="4897" y="1681"/>
                  </a:cubicBezTo>
                  <a:cubicBezTo>
                    <a:pt x="4905" y="1724"/>
                    <a:pt x="4897" y="1776"/>
                    <a:pt x="4920" y="1811"/>
                  </a:cubicBezTo>
                  <a:cubicBezTo>
                    <a:pt x="4928" y="1828"/>
                    <a:pt x="4928" y="1854"/>
                    <a:pt x="4928" y="1871"/>
                  </a:cubicBezTo>
                  <a:cubicBezTo>
                    <a:pt x="4928" y="1871"/>
                    <a:pt x="4928" y="1888"/>
                    <a:pt x="4936" y="1888"/>
                  </a:cubicBezTo>
                  <a:cubicBezTo>
                    <a:pt x="4943" y="1888"/>
                    <a:pt x="4928" y="1914"/>
                    <a:pt x="4936" y="1914"/>
                  </a:cubicBezTo>
                  <a:cubicBezTo>
                    <a:pt x="4936" y="1914"/>
                    <a:pt x="4974" y="1880"/>
                    <a:pt x="4974" y="1871"/>
                  </a:cubicBezTo>
                  <a:cubicBezTo>
                    <a:pt x="4989" y="1854"/>
                    <a:pt x="4997" y="1836"/>
                    <a:pt x="5005" y="1811"/>
                  </a:cubicBezTo>
                  <a:cubicBezTo>
                    <a:pt x="5013" y="1793"/>
                    <a:pt x="5043" y="1776"/>
                    <a:pt x="5051" y="1776"/>
                  </a:cubicBezTo>
                  <a:cubicBezTo>
                    <a:pt x="5074" y="1793"/>
                    <a:pt x="5051" y="1742"/>
                    <a:pt x="5059" y="1733"/>
                  </a:cubicBezTo>
                  <a:cubicBezTo>
                    <a:pt x="5074" y="1707"/>
                    <a:pt x="5082" y="1698"/>
                    <a:pt x="5105" y="1698"/>
                  </a:cubicBezTo>
                  <a:cubicBezTo>
                    <a:pt x="5128" y="1698"/>
                    <a:pt x="5159" y="1698"/>
                    <a:pt x="5144" y="1673"/>
                  </a:cubicBezTo>
                  <a:cubicBezTo>
                    <a:pt x="5121" y="1647"/>
                    <a:pt x="5136" y="1621"/>
                    <a:pt x="5159" y="1604"/>
                  </a:cubicBezTo>
                  <a:cubicBezTo>
                    <a:pt x="5167" y="1595"/>
                    <a:pt x="5167" y="1612"/>
                    <a:pt x="5175" y="1612"/>
                  </a:cubicBezTo>
                  <a:cubicBezTo>
                    <a:pt x="5190" y="1612"/>
                    <a:pt x="5190" y="1586"/>
                    <a:pt x="5190" y="1578"/>
                  </a:cubicBezTo>
                  <a:cubicBezTo>
                    <a:pt x="5175" y="1560"/>
                    <a:pt x="5159" y="1552"/>
                    <a:pt x="5175" y="1526"/>
                  </a:cubicBezTo>
                  <a:cubicBezTo>
                    <a:pt x="5175" y="1526"/>
                    <a:pt x="5198" y="1517"/>
                    <a:pt x="5190" y="1509"/>
                  </a:cubicBezTo>
                  <a:cubicBezTo>
                    <a:pt x="5182" y="1509"/>
                    <a:pt x="5175" y="1491"/>
                    <a:pt x="5167" y="1491"/>
                  </a:cubicBezTo>
                  <a:cubicBezTo>
                    <a:pt x="5159" y="1491"/>
                    <a:pt x="5167" y="1500"/>
                    <a:pt x="5159" y="1500"/>
                  </a:cubicBezTo>
                  <a:cubicBezTo>
                    <a:pt x="5144" y="1500"/>
                    <a:pt x="5136" y="1491"/>
                    <a:pt x="5144" y="1474"/>
                  </a:cubicBezTo>
                  <a:cubicBezTo>
                    <a:pt x="5151" y="1457"/>
                    <a:pt x="5167" y="1448"/>
                    <a:pt x="5182" y="1422"/>
                  </a:cubicBezTo>
                  <a:cubicBezTo>
                    <a:pt x="5190" y="1405"/>
                    <a:pt x="5190" y="1379"/>
                    <a:pt x="5213" y="1362"/>
                  </a:cubicBezTo>
                  <a:cubicBezTo>
                    <a:pt x="5221" y="1354"/>
                    <a:pt x="5221" y="1371"/>
                    <a:pt x="5221" y="1371"/>
                  </a:cubicBezTo>
                  <a:cubicBezTo>
                    <a:pt x="5236" y="1371"/>
                    <a:pt x="5236" y="1354"/>
                    <a:pt x="5244" y="1362"/>
                  </a:cubicBezTo>
                  <a:cubicBezTo>
                    <a:pt x="5252" y="1362"/>
                    <a:pt x="5252" y="1371"/>
                    <a:pt x="5259" y="1362"/>
                  </a:cubicBezTo>
                  <a:cubicBezTo>
                    <a:pt x="5275" y="1354"/>
                    <a:pt x="5283" y="1345"/>
                    <a:pt x="5298" y="1336"/>
                  </a:cubicBezTo>
                  <a:cubicBezTo>
                    <a:pt x="5321" y="1328"/>
                    <a:pt x="5290" y="1362"/>
                    <a:pt x="5306" y="1371"/>
                  </a:cubicBezTo>
                  <a:cubicBezTo>
                    <a:pt x="5306" y="1379"/>
                    <a:pt x="5337" y="1345"/>
                    <a:pt x="5344" y="1345"/>
                  </a:cubicBezTo>
                  <a:cubicBezTo>
                    <a:pt x="5360" y="1336"/>
                    <a:pt x="5375" y="1328"/>
                    <a:pt x="5398" y="1328"/>
                  </a:cubicBezTo>
                  <a:cubicBezTo>
                    <a:pt x="5414" y="1328"/>
                    <a:pt x="5429" y="1328"/>
                    <a:pt x="5437" y="1345"/>
                  </a:cubicBezTo>
                  <a:cubicBezTo>
                    <a:pt x="5445" y="1345"/>
                    <a:pt x="5452" y="1354"/>
                    <a:pt x="5460" y="1362"/>
                  </a:cubicBezTo>
                  <a:cubicBezTo>
                    <a:pt x="5468" y="1371"/>
                    <a:pt x="5468" y="1345"/>
                    <a:pt x="5475" y="1345"/>
                  </a:cubicBezTo>
                  <a:cubicBezTo>
                    <a:pt x="5537" y="1285"/>
                    <a:pt x="5606" y="1259"/>
                    <a:pt x="5676" y="1224"/>
                  </a:cubicBezTo>
                  <a:cubicBezTo>
                    <a:pt x="5691" y="1216"/>
                    <a:pt x="5714" y="1207"/>
                    <a:pt x="5722" y="1190"/>
                  </a:cubicBezTo>
                  <a:cubicBezTo>
                    <a:pt x="5730" y="1172"/>
                    <a:pt x="5730" y="1198"/>
                    <a:pt x="5745" y="1198"/>
                  </a:cubicBezTo>
                  <a:lnTo>
                    <a:pt x="5776" y="1198"/>
                  </a:lnTo>
                  <a:cubicBezTo>
                    <a:pt x="5784" y="1207"/>
                    <a:pt x="5792" y="1216"/>
                    <a:pt x="5799" y="1216"/>
                  </a:cubicBezTo>
                  <a:cubicBezTo>
                    <a:pt x="5822" y="1216"/>
                    <a:pt x="5822" y="1181"/>
                    <a:pt x="5815" y="1164"/>
                  </a:cubicBezTo>
                  <a:cubicBezTo>
                    <a:pt x="5815" y="1155"/>
                    <a:pt x="5784" y="1138"/>
                    <a:pt x="5792" y="1129"/>
                  </a:cubicBezTo>
                  <a:cubicBezTo>
                    <a:pt x="5792" y="1121"/>
                    <a:pt x="5776" y="1078"/>
                    <a:pt x="5768" y="1086"/>
                  </a:cubicBezTo>
                  <a:cubicBezTo>
                    <a:pt x="5768" y="1095"/>
                    <a:pt x="5753" y="1078"/>
                    <a:pt x="5745" y="1078"/>
                  </a:cubicBezTo>
                  <a:cubicBezTo>
                    <a:pt x="5738" y="1069"/>
                    <a:pt x="5745" y="1060"/>
                    <a:pt x="5738" y="1052"/>
                  </a:cubicBezTo>
                  <a:cubicBezTo>
                    <a:pt x="5738" y="1043"/>
                    <a:pt x="5714" y="1052"/>
                    <a:pt x="5714" y="1052"/>
                  </a:cubicBezTo>
                  <a:cubicBezTo>
                    <a:pt x="5707" y="1060"/>
                    <a:pt x="5684" y="1052"/>
                    <a:pt x="5691" y="1043"/>
                  </a:cubicBezTo>
                  <a:cubicBezTo>
                    <a:pt x="5691" y="1034"/>
                    <a:pt x="5714" y="1043"/>
                    <a:pt x="5722" y="1043"/>
                  </a:cubicBezTo>
                  <a:cubicBezTo>
                    <a:pt x="5722" y="1034"/>
                    <a:pt x="5699" y="1034"/>
                    <a:pt x="5699" y="1034"/>
                  </a:cubicBezTo>
                  <a:cubicBezTo>
                    <a:pt x="5699" y="1009"/>
                    <a:pt x="5761" y="1052"/>
                    <a:pt x="5768" y="1052"/>
                  </a:cubicBezTo>
                  <a:cubicBezTo>
                    <a:pt x="5784" y="1060"/>
                    <a:pt x="5830" y="1043"/>
                    <a:pt x="5846" y="1026"/>
                  </a:cubicBezTo>
                  <a:cubicBezTo>
                    <a:pt x="5853" y="1017"/>
                    <a:pt x="5838" y="1017"/>
                    <a:pt x="5838" y="1009"/>
                  </a:cubicBezTo>
                  <a:cubicBezTo>
                    <a:pt x="5838" y="1009"/>
                    <a:pt x="5869" y="1009"/>
                    <a:pt x="5869" y="991"/>
                  </a:cubicBezTo>
                  <a:cubicBezTo>
                    <a:pt x="5861" y="983"/>
                    <a:pt x="5846" y="974"/>
                    <a:pt x="5853" y="965"/>
                  </a:cubicBezTo>
                  <a:cubicBezTo>
                    <a:pt x="5853" y="957"/>
                    <a:pt x="5869" y="940"/>
                    <a:pt x="5869" y="940"/>
                  </a:cubicBezTo>
                  <a:cubicBezTo>
                    <a:pt x="5876" y="940"/>
                    <a:pt x="5907" y="948"/>
                    <a:pt x="5907" y="940"/>
                  </a:cubicBezTo>
                  <a:cubicBezTo>
                    <a:pt x="5900" y="948"/>
                    <a:pt x="5876" y="957"/>
                    <a:pt x="5884" y="965"/>
                  </a:cubicBezTo>
                  <a:cubicBezTo>
                    <a:pt x="5892" y="974"/>
                    <a:pt x="5900" y="983"/>
                    <a:pt x="5900" y="983"/>
                  </a:cubicBezTo>
                  <a:cubicBezTo>
                    <a:pt x="5900" y="991"/>
                    <a:pt x="5892" y="1000"/>
                    <a:pt x="5900" y="1000"/>
                  </a:cubicBezTo>
                  <a:cubicBezTo>
                    <a:pt x="5915" y="1000"/>
                    <a:pt x="5930" y="991"/>
                    <a:pt x="5946" y="991"/>
                  </a:cubicBezTo>
                  <a:cubicBezTo>
                    <a:pt x="5961" y="991"/>
                    <a:pt x="5977" y="991"/>
                    <a:pt x="5992" y="1000"/>
                  </a:cubicBezTo>
                  <a:cubicBezTo>
                    <a:pt x="6000" y="1009"/>
                    <a:pt x="6000" y="1009"/>
                    <a:pt x="6000" y="1026"/>
                  </a:cubicBezTo>
                  <a:cubicBezTo>
                    <a:pt x="6000" y="1034"/>
                    <a:pt x="6031" y="1043"/>
                    <a:pt x="6038" y="1043"/>
                  </a:cubicBezTo>
                  <a:cubicBezTo>
                    <a:pt x="6046" y="1052"/>
                    <a:pt x="6092" y="1086"/>
                    <a:pt x="6100" y="1069"/>
                  </a:cubicBezTo>
                  <a:cubicBezTo>
                    <a:pt x="6092" y="1095"/>
                    <a:pt x="6139" y="1069"/>
                    <a:pt x="6139" y="1069"/>
                  </a:cubicBezTo>
                  <a:cubicBezTo>
                    <a:pt x="6139" y="1060"/>
                    <a:pt x="6108" y="1060"/>
                    <a:pt x="6116" y="1052"/>
                  </a:cubicBezTo>
                  <a:cubicBezTo>
                    <a:pt x="6116" y="1034"/>
                    <a:pt x="6139" y="1052"/>
                    <a:pt x="6139" y="1052"/>
                  </a:cubicBezTo>
                  <a:cubicBezTo>
                    <a:pt x="6139" y="1034"/>
                    <a:pt x="6131" y="1052"/>
                    <a:pt x="6139" y="1026"/>
                  </a:cubicBezTo>
                  <a:lnTo>
                    <a:pt x="6139" y="1000"/>
                  </a:lnTo>
                  <a:cubicBezTo>
                    <a:pt x="6131" y="991"/>
                    <a:pt x="6123" y="991"/>
                    <a:pt x="6123" y="983"/>
                  </a:cubicBezTo>
                  <a:cubicBezTo>
                    <a:pt x="6123" y="983"/>
                    <a:pt x="6177" y="1000"/>
                    <a:pt x="6185" y="991"/>
                  </a:cubicBezTo>
                  <a:cubicBezTo>
                    <a:pt x="6185" y="991"/>
                    <a:pt x="6177" y="983"/>
                    <a:pt x="6170" y="983"/>
                  </a:cubicBezTo>
                  <a:cubicBezTo>
                    <a:pt x="6177" y="983"/>
                    <a:pt x="6200" y="991"/>
                    <a:pt x="6208" y="983"/>
                  </a:cubicBezTo>
                  <a:cubicBezTo>
                    <a:pt x="6208" y="974"/>
                    <a:pt x="6208" y="965"/>
                    <a:pt x="6216" y="957"/>
                  </a:cubicBezTo>
                  <a:lnTo>
                    <a:pt x="6239" y="957"/>
                  </a:lnTo>
                  <a:lnTo>
                    <a:pt x="6231" y="957"/>
                  </a:lnTo>
                  <a:cubicBezTo>
                    <a:pt x="6223" y="948"/>
                    <a:pt x="6247" y="957"/>
                    <a:pt x="6231" y="957"/>
                  </a:cubicBezTo>
                  <a:moveTo>
                    <a:pt x="3123" y="1655"/>
                  </a:moveTo>
                  <a:cubicBezTo>
                    <a:pt x="3115" y="1681"/>
                    <a:pt x="3115" y="1707"/>
                    <a:pt x="3108" y="1733"/>
                  </a:cubicBezTo>
                  <a:cubicBezTo>
                    <a:pt x="3100" y="1750"/>
                    <a:pt x="3077" y="1742"/>
                    <a:pt x="3077" y="1759"/>
                  </a:cubicBezTo>
                  <a:lnTo>
                    <a:pt x="3100" y="1759"/>
                  </a:lnTo>
                  <a:cubicBezTo>
                    <a:pt x="3100" y="1759"/>
                    <a:pt x="3031" y="1811"/>
                    <a:pt x="3023" y="1811"/>
                  </a:cubicBezTo>
                  <a:cubicBezTo>
                    <a:pt x="3015" y="1819"/>
                    <a:pt x="3007" y="1828"/>
                    <a:pt x="2992" y="1828"/>
                  </a:cubicBezTo>
                  <a:cubicBezTo>
                    <a:pt x="2984" y="1836"/>
                    <a:pt x="2977" y="1854"/>
                    <a:pt x="2969" y="1862"/>
                  </a:cubicBezTo>
                  <a:cubicBezTo>
                    <a:pt x="2961" y="1871"/>
                    <a:pt x="2907" y="1888"/>
                    <a:pt x="2899" y="1871"/>
                  </a:cubicBezTo>
                  <a:cubicBezTo>
                    <a:pt x="2899" y="1862"/>
                    <a:pt x="2953" y="1845"/>
                    <a:pt x="2961" y="1836"/>
                  </a:cubicBezTo>
                  <a:cubicBezTo>
                    <a:pt x="2984" y="1819"/>
                    <a:pt x="3007" y="1793"/>
                    <a:pt x="3031" y="1776"/>
                  </a:cubicBezTo>
                  <a:cubicBezTo>
                    <a:pt x="3046" y="1767"/>
                    <a:pt x="3046" y="1742"/>
                    <a:pt x="3061" y="1733"/>
                  </a:cubicBezTo>
                  <a:cubicBezTo>
                    <a:pt x="3077" y="1707"/>
                    <a:pt x="3092" y="1681"/>
                    <a:pt x="3100" y="1655"/>
                  </a:cubicBezTo>
                  <a:cubicBezTo>
                    <a:pt x="3100" y="1638"/>
                    <a:pt x="3100" y="1638"/>
                    <a:pt x="3115" y="1629"/>
                  </a:cubicBezTo>
                  <a:cubicBezTo>
                    <a:pt x="3131" y="1621"/>
                    <a:pt x="3123" y="1647"/>
                    <a:pt x="3123" y="1655"/>
                  </a:cubicBezTo>
                  <a:cubicBezTo>
                    <a:pt x="3115" y="1664"/>
                    <a:pt x="3123" y="1638"/>
                    <a:pt x="3123" y="1655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96" name="path 296"/>
          <p:cNvSpPr/>
          <p:nvPr/>
        </p:nvSpPr>
        <p:spPr>
          <a:xfrm>
            <a:off x="6543969" y="1188074"/>
            <a:ext cx="3968684" cy="1542153"/>
          </a:xfrm>
          <a:custGeom>
            <a:avLst/>
            <a:gdLst/>
            <a:ahLst/>
            <a:cxnLst/>
            <a:rect l="0" t="0" r="0" b="0"/>
            <a:pathLst>
              <a:path w="6249" h="2428">
                <a:moveTo>
                  <a:pt x="6234" y="959"/>
                </a:moveTo>
                <a:cubicBezTo>
                  <a:pt x="6219" y="942"/>
                  <a:pt x="6196" y="933"/>
                  <a:pt x="6180" y="916"/>
                </a:cubicBezTo>
                <a:cubicBezTo>
                  <a:pt x="6172" y="907"/>
                  <a:pt x="6165" y="899"/>
                  <a:pt x="6149" y="890"/>
                </a:cubicBezTo>
                <a:cubicBezTo>
                  <a:pt x="6142" y="890"/>
                  <a:pt x="6126" y="890"/>
                  <a:pt x="6118" y="882"/>
                </a:cubicBezTo>
                <a:cubicBezTo>
                  <a:pt x="6118" y="890"/>
                  <a:pt x="6126" y="890"/>
                  <a:pt x="6126" y="890"/>
                </a:cubicBezTo>
                <a:cubicBezTo>
                  <a:pt x="6134" y="890"/>
                  <a:pt x="6111" y="899"/>
                  <a:pt x="6103" y="890"/>
                </a:cubicBezTo>
                <a:cubicBezTo>
                  <a:pt x="6103" y="890"/>
                  <a:pt x="6111" y="890"/>
                  <a:pt x="6111" y="882"/>
                </a:cubicBezTo>
                <a:cubicBezTo>
                  <a:pt x="6103" y="873"/>
                  <a:pt x="6064" y="890"/>
                  <a:pt x="6057" y="882"/>
                </a:cubicBezTo>
                <a:cubicBezTo>
                  <a:pt x="6072" y="890"/>
                  <a:pt x="6072" y="890"/>
                  <a:pt x="6072" y="916"/>
                </a:cubicBezTo>
                <a:cubicBezTo>
                  <a:pt x="6064" y="925"/>
                  <a:pt x="6080" y="942"/>
                  <a:pt x="6080" y="942"/>
                </a:cubicBezTo>
                <a:cubicBezTo>
                  <a:pt x="6072" y="942"/>
                  <a:pt x="6072" y="933"/>
                  <a:pt x="6072" y="933"/>
                </a:cubicBezTo>
                <a:cubicBezTo>
                  <a:pt x="6064" y="925"/>
                  <a:pt x="6064" y="942"/>
                  <a:pt x="6057" y="942"/>
                </a:cubicBezTo>
                <a:lnTo>
                  <a:pt x="6041" y="907"/>
                </a:lnTo>
                <a:lnTo>
                  <a:pt x="6041" y="899"/>
                </a:lnTo>
                <a:cubicBezTo>
                  <a:pt x="6041" y="890"/>
                  <a:pt x="6034" y="882"/>
                  <a:pt x="6041" y="873"/>
                </a:cubicBezTo>
                <a:cubicBezTo>
                  <a:pt x="6049" y="856"/>
                  <a:pt x="6034" y="864"/>
                  <a:pt x="6026" y="856"/>
                </a:cubicBezTo>
                <a:cubicBezTo>
                  <a:pt x="6026" y="847"/>
                  <a:pt x="6011" y="838"/>
                  <a:pt x="6003" y="838"/>
                </a:cubicBezTo>
                <a:cubicBezTo>
                  <a:pt x="5949" y="804"/>
                  <a:pt x="5903" y="769"/>
                  <a:pt x="5849" y="752"/>
                </a:cubicBezTo>
                <a:cubicBezTo>
                  <a:pt x="5833" y="744"/>
                  <a:pt x="5825" y="735"/>
                  <a:pt x="5818" y="726"/>
                </a:cubicBezTo>
                <a:cubicBezTo>
                  <a:pt x="5810" y="718"/>
                  <a:pt x="5795" y="709"/>
                  <a:pt x="5779" y="709"/>
                </a:cubicBezTo>
                <a:cubicBezTo>
                  <a:pt x="5756" y="701"/>
                  <a:pt x="5733" y="692"/>
                  <a:pt x="5702" y="675"/>
                </a:cubicBezTo>
                <a:lnTo>
                  <a:pt x="5633" y="675"/>
                </a:lnTo>
                <a:lnTo>
                  <a:pt x="5602" y="675"/>
                </a:lnTo>
                <a:lnTo>
                  <a:pt x="5594" y="666"/>
                </a:lnTo>
                <a:cubicBezTo>
                  <a:pt x="5586" y="675"/>
                  <a:pt x="5586" y="683"/>
                  <a:pt x="5579" y="675"/>
                </a:cubicBezTo>
                <a:cubicBezTo>
                  <a:pt x="5555" y="675"/>
                  <a:pt x="5532" y="666"/>
                  <a:pt x="5509" y="657"/>
                </a:cubicBezTo>
                <a:cubicBezTo>
                  <a:pt x="5501" y="657"/>
                  <a:pt x="5478" y="649"/>
                  <a:pt x="5478" y="666"/>
                </a:cubicBezTo>
                <a:cubicBezTo>
                  <a:pt x="5471" y="683"/>
                  <a:pt x="5463" y="683"/>
                  <a:pt x="5478" y="692"/>
                </a:cubicBezTo>
                <a:cubicBezTo>
                  <a:pt x="5494" y="709"/>
                  <a:pt x="5509" y="744"/>
                  <a:pt x="5471" y="752"/>
                </a:cubicBezTo>
                <a:cubicBezTo>
                  <a:pt x="5463" y="761"/>
                  <a:pt x="5440" y="761"/>
                  <a:pt x="5432" y="744"/>
                </a:cubicBezTo>
                <a:cubicBezTo>
                  <a:pt x="5424" y="735"/>
                  <a:pt x="5424" y="726"/>
                  <a:pt x="5401" y="726"/>
                </a:cubicBezTo>
                <a:cubicBezTo>
                  <a:pt x="5378" y="718"/>
                  <a:pt x="5394" y="709"/>
                  <a:pt x="5386" y="701"/>
                </a:cubicBezTo>
                <a:cubicBezTo>
                  <a:pt x="5386" y="692"/>
                  <a:pt x="5363" y="683"/>
                  <a:pt x="5355" y="692"/>
                </a:cubicBezTo>
                <a:cubicBezTo>
                  <a:pt x="5332" y="718"/>
                  <a:pt x="5293" y="692"/>
                  <a:pt x="5262" y="692"/>
                </a:cubicBezTo>
                <a:cubicBezTo>
                  <a:pt x="5232" y="692"/>
                  <a:pt x="5201" y="683"/>
                  <a:pt x="5170" y="683"/>
                </a:cubicBezTo>
                <a:cubicBezTo>
                  <a:pt x="5154" y="683"/>
                  <a:pt x="5147" y="683"/>
                  <a:pt x="5131" y="692"/>
                </a:cubicBezTo>
                <a:cubicBezTo>
                  <a:pt x="5116" y="701"/>
                  <a:pt x="5124" y="726"/>
                  <a:pt x="5124" y="744"/>
                </a:cubicBezTo>
                <a:cubicBezTo>
                  <a:pt x="5116" y="744"/>
                  <a:pt x="5108" y="701"/>
                  <a:pt x="5100" y="692"/>
                </a:cubicBezTo>
                <a:cubicBezTo>
                  <a:pt x="5093" y="692"/>
                  <a:pt x="5062" y="692"/>
                  <a:pt x="5054" y="675"/>
                </a:cubicBezTo>
                <a:cubicBezTo>
                  <a:pt x="5054" y="649"/>
                  <a:pt x="5085" y="640"/>
                  <a:pt x="5054" y="614"/>
                </a:cubicBezTo>
                <a:cubicBezTo>
                  <a:pt x="5039" y="606"/>
                  <a:pt x="5023" y="597"/>
                  <a:pt x="5000" y="588"/>
                </a:cubicBezTo>
                <a:cubicBezTo>
                  <a:pt x="4954" y="571"/>
                  <a:pt x="4900" y="588"/>
                  <a:pt x="4854" y="597"/>
                </a:cubicBezTo>
                <a:lnTo>
                  <a:pt x="4777" y="597"/>
                </a:lnTo>
                <a:lnTo>
                  <a:pt x="4761" y="597"/>
                </a:lnTo>
                <a:cubicBezTo>
                  <a:pt x="4746" y="588"/>
                  <a:pt x="4761" y="588"/>
                  <a:pt x="4769" y="580"/>
                </a:cubicBezTo>
                <a:cubicBezTo>
                  <a:pt x="4769" y="571"/>
                  <a:pt x="4730" y="563"/>
                  <a:pt x="4730" y="563"/>
                </a:cubicBezTo>
                <a:cubicBezTo>
                  <a:pt x="4723" y="554"/>
                  <a:pt x="4692" y="563"/>
                  <a:pt x="4684" y="563"/>
                </a:cubicBezTo>
                <a:cubicBezTo>
                  <a:pt x="4684" y="563"/>
                  <a:pt x="4715" y="554"/>
                  <a:pt x="4707" y="545"/>
                </a:cubicBezTo>
                <a:cubicBezTo>
                  <a:pt x="4699" y="545"/>
                  <a:pt x="4692" y="554"/>
                  <a:pt x="4684" y="554"/>
                </a:cubicBezTo>
                <a:cubicBezTo>
                  <a:pt x="4676" y="545"/>
                  <a:pt x="4661" y="537"/>
                  <a:pt x="4661" y="537"/>
                </a:cubicBezTo>
                <a:cubicBezTo>
                  <a:pt x="4653" y="537"/>
                  <a:pt x="4630" y="519"/>
                  <a:pt x="4645" y="519"/>
                </a:cubicBezTo>
                <a:lnTo>
                  <a:pt x="4676" y="519"/>
                </a:lnTo>
                <a:cubicBezTo>
                  <a:pt x="4699" y="519"/>
                  <a:pt x="4669" y="494"/>
                  <a:pt x="4661" y="494"/>
                </a:cubicBezTo>
                <a:cubicBezTo>
                  <a:pt x="4645" y="476"/>
                  <a:pt x="4607" y="485"/>
                  <a:pt x="4584" y="476"/>
                </a:cubicBezTo>
                <a:cubicBezTo>
                  <a:pt x="4568" y="476"/>
                  <a:pt x="4561" y="494"/>
                  <a:pt x="4545" y="511"/>
                </a:cubicBezTo>
                <a:cubicBezTo>
                  <a:pt x="4545" y="511"/>
                  <a:pt x="4491" y="545"/>
                  <a:pt x="4491" y="519"/>
                </a:cubicBezTo>
                <a:cubicBezTo>
                  <a:pt x="4499" y="502"/>
                  <a:pt x="4507" y="519"/>
                  <a:pt x="4522" y="511"/>
                </a:cubicBezTo>
                <a:cubicBezTo>
                  <a:pt x="4522" y="511"/>
                  <a:pt x="4514" y="485"/>
                  <a:pt x="4507" y="485"/>
                </a:cubicBezTo>
                <a:lnTo>
                  <a:pt x="4460" y="485"/>
                </a:lnTo>
                <a:cubicBezTo>
                  <a:pt x="4468" y="476"/>
                  <a:pt x="4483" y="468"/>
                  <a:pt x="4499" y="468"/>
                </a:cubicBezTo>
                <a:cubicBezTo>
                  <a:pt x="4507" y="476"/>
                  <a:pt x="4561" y="476"/>
                  <a:pt x="4561" y="476"/>
                </a:cubicBezTo>
                <a:cubicBezTo>
                  <a:pt x="4561" y="468"/>
                  <a:pt x="4514" y="468"/>
                  <a:pt x="4507" y="459"/>
                </a:cubicBezTo>
                <a:lnTo>
                  <a:pt x="4460" y="459"/>
                </a:lnTo>
                <a:cubicBezTo>
                  <a:pt x="4429" y="450"/>
                  <a:pt x="4399" y="450"/>
                  <a:pt x="4368" y="442"/>
                </a:cubicBezTo>
                <a:cubicBezTo>
                  <a:pt x="4360" y="442"/>
                  <a:pt x="4329" y="433"/>
                  <a:pt x="4329" y="433"/>
                </a:cubicBezTo>
                <a:cubicBezTo>
                  <a:pt x="4329" y="442"/>
                  <a:pt x="4337" y="450"/>
                  <a:pt x="4329" y="450"/>
                </a:cubicBezTo>
                <a:cubicBezTo>
                  <a:pt x="4321" y="459"/>
                  <a:pt x="4314" y="459"/>
                  <a:pt x="4306" y="459"/>
                </a:cubicBezTo>
                <a:cubicBezTo>
                  <a:pt x="4298" y="459"/>
                  <a:pt x="4260" y="468"/>
                  <a:pt x="4267" y="485"/>
                </a:cubicBezTo>
                <a:cubicBezTo>
                  <a:pt x="4275" y="502"/>
                  <a:pt x="4291" y="476"/>
                  <a:pt x="4298" y="485"/>
                </a:cubicBezTo>
                <a:cubicBezTo>
                  <a:pt x="4298" y="485"/>
                  <a:pt x="4275" y="494"/>
                  <a:pt x="4283" y="511"/>
                </a:cubicBezTo>
                <a:cubicBezTo>
                  <a:pt x="4291" y="511"/>
                  <a:pt x="4283" y="519"/>
                  <a:pt x="4283" y="528"/>
                </a:cubicBezTo>
                <a:cubicBezTo>
                  <a:pt x="4291" y="528"/>
                  <a:pt x="4298" y="537"/>
                  <a:pt x="4298" y="545"/>
                </a:cubicBezTo>
                <a:lnTo>
                  <a:pt x="4260" y="545"/>
                </a:lnTo>
                <a:cubicBezTo>
                  <a:pt x="4244" y="545"/>
                  <a:pt x="4260" y="537"/>
                  <a:pt x="4260" y="537"/>
                </a:cubicBezTo>
                <a:cubicBezTo>
                  <a:pt x="4252" y="528"/>
                  <a:pt x="4229" y="537"/>
                  <a:pt x="4229" y="537"/>
                </a:cubicBezTo>
                <a:cubicBezTo>
                  <a:pt x="4213" y="545"/>
                  <a:pt x="4198" y="537"/>
                  <a:pt x="4190" y="537"/>
                </a:cubicBezTo>
                <a:cubicBezTo>
                  <a:pt x="4183" y="537"/>
                  <a:pt x="4213" y="545"/>
                  <a:pt x="4213" y="545"/>
                </a:cubicBezTo>
                <a:cubicBezTo>
                  <a:pt x="4237" y="554"/>
                  <a:pt x="4213" y="571"/>
                  <a:pt x="4206" y="563"/>
                </a:cubicBezTo>
                <a:cubicBezTo>
                  <a:pt x="4198" y="563"/>
                  <a:pt x="4198" y="554"/>
                  <a:pt x="4198" y="545"/>
                </a:cubicBezTo>
                <a:lnTo>
                  <a:pt x="4175" y="545"/>
                </a:lnTo>
                <a:cubicBezTo>
                  <a:pt x="4160" y="537"/>
                  <a:pt x="4144" y="528"/>
                  <a:pt x="4121" y="537"/>
                </a:cubicBezTo>
                <a:cubicBezTo>
                  <a:pt x="4098" y="537"/>
                  <a:pt x="4082" y="563"/>
                  <a:pt x="4059" y="545"/>
                </a:cubicBezTo>
                <a:cubicBezTo>
                  <a:pt x="4044" y="537"/>
                  <a:pt x="4028" y="528"/>
                  <a:pt x="4021" y="511"/>
                </a:cubicBezTo>
                <a:cubicBezTo>
                  <a:pt x="4013" y="502"/>
                  <a:pt x="3998" y="537"/>
                  <a:pt x="3990" y="537"/>
                </a:cubicBezTo>
                <a:cubicBezTo>
                  <a:pt x="3982" y="554"/>
                  <a:pt x="3974" y="606"/>
                  <a:pt x="3951" y="597"/>
                </a:cubicBezTo>
                <a:cubicBezTo>
                  <a:pt x="3936" y="588"/>
                  <a:pt x="3920" y="588"/>
                  <a:pt x="3905" y="571"/>
                </a:cubicBezTo>
                <a:cubicBezTo>
                  <a:pt x="3897" y="563"/>
                  <a:pt x="3882" y="545"/>
                  <a:pt x="3874" y="537"/>
                </a:cubicBezTo>
                <a:cubicBezTo>
                  <a:pt x="3866" y="519"/>
                  <a:pt x="3851" y="511"/>
                  <a:pt x="3843" y="502"/>
                </a:cubicBezTo>
                <a:cubicBezTo>
                  <a:pt x="3828" y="485"/>
                  <a:pt x="3859" y="494"/>
                  <a:pt x="3866" y="494"/>
                </a:cubicBezTo>
                <a:cubicBezTo>
                  <a:pt x="3874" y="494"/>
                  <a:pt x="3890" y="485"/>
                  <a:pt x="3890" y="476"/>
                </a:cubicBezTo>
                <a:lnTo>
                  <a:pt x="3851" y="450"/>
                </a:lnTo>
                <a:cubicBezTo>
                  <a:pt x="3851" y="450"/>
                  <a:pt x="3874" y="450"/>
                  <a:pt x="3874" y="442"/>
                </a:cubicBezTo>
                <a:cubicBezTo>
                  <a:pt x="3866" y="433"/>
                  <a:pt x="3851" y="433"/>
                  <a:pt x="3851" y="433"/>
                </a:cubicBezTo>
                <a:cubicBezTo>
                  <a:pt x="3851" y="416"/>
                  <a:pt x="3890" y="407"/>
                  <a:pt x="3851" y="399"/>
                </a:cubicBezTo>
                <a:cubicBezTo>
                  <a:pt x="3843" y="399"/>
                  <a:pt x="3836" y="381"/>
                  <a:pt x="3820" y="381"/>
                </a:cubicBezTo>
                <a:cubicBezTo>
                  <a:pt x="3812" y="381"/>
                  <a:pt x="3797" y="373"/>
                  <a:pt x="3789" y="381"/>
                </a:cubicBezTo>
                <a:cubicBezTo>
                  <a:pt x="3782" y="381"/>
                  <a:pt x="3782" y="390"/>
                  <a:pt x="3774" y="390"/>
                </a:cubicBezTo>
                <a:cubicBezTo>
                  <a:pt x="3766" y="381"/>
                  <a:pt x="3766" y="381"/>
                  <a:pt x="3758" y="381"/>
                </a:cubicBezTo>
                <a:cubicBezTo>
                  <a:pt x="3751" y="381"/>
                  <a:pt x="3735" y="381"/>
                  <a:pt x="3728" y="373"/>
                </a:cubicBezTo>
                <a:cubicBezTo>
                  <a:pt x="3720" y="373"/>
                  <a:pt x="3712" y="373"/>
                  <a:pt x="3704" y="356"/>
                </a:cubicBezTo>
                <a:cubicBezTo>
                  <a:pt x="3697" y="356"/>
                  <a:pt x="3704" y="347"/>
                  <a:pt x="3689" y="356"/>
                </a:cubicBezTo>
                <a:cubicBezTo>
                  <a:pt x="3689" y="356"/>
                  <a:pt x="3681" y="364"/>
                  <a:pt x="3674" y="364"/>
                </a:cubicBezTo>
                <a:cubicBezTo>
                  <a:pt x="3666" y="364"/>
                  <a:pt x="3666" y="356"/>
                  <a:pt x="3658" y="364"/>
                </a:cubicBezTo>
                <a:cubicBezTo>
                  <a:pt x="3658" y="373"/>
                  <a:pt x="3650" y="381"/>
                  <a:pt x="3650" y="390"/>
                </a:cubicBezTo>
                <a:cubicBezTo>
                  <a:pt x="3650" y="399"/>
                  <a:pt x="3666" y="399"/>
                  <a:pt x="3658" y="407"/>
                </a:cubicBezTo>
                <a:cubicBezTo>
                  <a:pt x="3650" y="416"/>
                  <a:pt x="3658" y="416"/>
                  <a:pt x="3650" y="416"/>
                </a:cubicBezTo>
                <a:cubicBezTo>
                  <a:pt x="3643" y="416"/>
                  <a:pt x="3627" y="416"/>
                  <a:pt x="3620" y="425"/>
                </a:cubicBezTo>
                <a:cubicBezTo>
                  <a:pt x="3627" y="416"/>
                  <a:pt x="3650" y="433"/>
                  <a:pt x="3650" y="433"/>
                </a:cubicBezTo>
                <a:cubicBezTo>
                  <a:pt x="3643" y="442"/>
                  <a:pt x="3620" y="425"/>
                  <a:pt x="3604" y="425"/>
                </a:cubicBezTo>
                <a:lnTo>
                  <a:pt x="3543" y="425"/>
                </a:lnTo>
                <a:cubicBezTo>
                  <a:pt x="3535" y="425"/>
                  <a:pt x="3535" y="416"/>
                  <a:pt x="3527" y="416"/>
                </a:cubicBezTo>
                <a:cubicBezTo>
                  <a:pt x="3519" y="407"/>
                  <a:pt x="3496" y="416"/>
                  <a:pt x="3489" y="416"/>
                </a:cubicBezTo>
                <a:cubicBezTo>
                  <a:pt x="3481" y="407"/>
                  <a:pt x="3465" y="407"/>
                  <a:pt x="3458" y="399"/>
                </a:cubicBezTo>
                <a:cubicBezTo>
                  <a:pt x="3458" y="390"/>
                  <a:pt x="3473" y="390"/>
                  <a:pt x="3473" y="381"/>
                </a:cubicBezTo>
                <a:cubicBezTo>
                  <a:pt x="3481" y="373"/>
                  <a:pt x="3411" y="373"/>
                  <a:pt x="3404" y="373"/>
                </a:cubicBezTo>
                <a:cubicBezTo>
                  <a:pt x="3365" y="364"/>
                  <a:pt x="3334" y="373"/>
                  <a:pt x="3296" y="373"/>
                </a:cubicBezTo>
                <a:cubicBezTo>
                  <a:pt x="3273" y="373"/>
                  <a:pt x="3280" y="373"/>
                  <a:pt x="3288" y="390"/>
                </a:cubicBezTo>
                <a:cubicBezTo>
                  <a:pt x="3288" y="399"/>
                  <a:pt x="3273" y="390"/>
                  <a:pt x="3273" y="390"/>
                </a:cubicBezTo>
                <a:cubicBezTo>
                  <a:pt x="3257" y="390"/>
                  <a:pt x="3265" y="381"/>
                  <a:pt x="3265" y="373"/>
                </a:cubicBezTo>
                <a:cubicBezTo>
                  <a:pt x="3265" y="356"/>
                  <a:pt x="3257" y="330"/>
                  <a:pt x="3242" y="347"/>
                </a:cubicBezTo>
                <a:cubicBezTo>
                  <a:pt x="3242" y="364"/>
                  <a:pt x="3211" y="364"/>
                  <a:pt x="3195" y="356"/>
                </a:cubicBezTo>
                <a:cubicBezTo>
                  <a:pt x="3188" y="347"/>
                  <a:pt x="3203" y="330"/>
                  <a:pt x="3172" y="338"/>
                </a:cubicBezTo>
                <a:lnTo>
                  <a:pt x="3149" y="338"/>
                </a:lnTo>
                <a:cubicBezTo>
                  <a:pt x="3141" y="330"/>
                  <a:pt x="3134" y="338"/>
                  <a:pt x="3118" y="347"/>
                </a:cubicBezTo>
                <a:cubicBezTo>
                  <a:pt x="3103" y="364"/>
                  <a:pt x="3141" y="356"/>
                  <a:pt x="3141" y="364"/>
                </a:cubicBezTo>
                <a:cubicBezTo>
                  <a:pt x="3141" y="381"/>
                  <a:pt x="3111" y="373"/>
                  <a:pt x="3103" y="381"/>
                </a:cubicBezTo>
                <a:cubicBezTo>
                  <a:pt x="3095" y="390"/>
                  <a:pt x="3080" y="390"/>
                  <a:pt x="3064" y="399"/>
                </a:cubicBezTo>
                <a:cubicBezTo>
                  <a:pt x="3049" y="407"/>
                  <a:pt x="3033" y="407"/>
                  <a:pt x="3010" y="407"/>
                </a:cubicBezTo>
                <a:cubicBezTo>
                  <a:pt x="2995" y="407"/>
                  <a:pt x="2995" y="407"/>
                  <a:pt x="2987" y="425"/>
                </a:cubicBezTo>
                <a:cubicBezTo>
                  <a:pt x="2979" y="433"/>
                  <a:pt x="2949" y="442"/>
                  <a:pt x="2941" y="442"/>
                </a:cubicBezTo>
                <a:cubicBezTo>
                  <a:pt x="2941" y="433"/>
                  <a:pt x="2956" y="433"/>
                  <a:pt x="2956" y="433"/>
                </a:cubicBezTo>
                <a:cubicBezTo>
                  <a:pt x="2972" y="425"/>
                  <a:pt x="2972" y="407"/>
                  <a:pt x="2979" y="399"/>
                </a:cubicBezTo>
                <a:cubicBezTo>
                  <a:pt x="2987" y="381"/>
                  <a:pt x="2995" y="399"/>
                  <a:pt x="3003" y="390"/>
                </a:cubicBezTo>
                <a:cubicBezTo>
                  <a:pt x="3010" y="390"/>
                  <a:pt x="3010" y="381"/>
                  <a:pt x="3018" y="381"/>
                </a:cubicBezTo>
                <a:cubicBezTo>
                  <a:pt x="3041" y="364"/>
                  <a:pt x="3072" y="356"/>
                  <a:pt x="3095" y="338"/>
                </a:cubicBezTo>
                <a:lnTo>
                  <a:pt x="3141" y="312"/>
                </a:lnTo>
                <a:cubicBezTo>
                  <a:pt x="3172" y="287"/>
                  <a:pt x="3211" y="269"/>
                  <a:pt x="3242" y="252"/>
                </a:cubicBezTo>
                <a:cubicBezTo>
                  <a:pt x="3265" y="243"/>
                  <a:pt x="3288" y="226"/>
                  <a:pt x="3265" y="200"/>
                </a:cubicBezTo>
                <a:cubicBezTo>
                  <a:pt x="3257" y="192"/>
                  <a:pt x="3257" y="209"/>
                  <a:pt x="3249" y="200"/>
                </a:cubicBezTo>
                <a:cubicBezTo>
                  <a:pt x="3242" y="192"/>
                  <a:pt x="3234" y="192"/>
                  <a:pt x="3226" y="183"/>
                </a:cubicBezTo>
                <a:cubicBezTo>
                  <a:pt x="3226" y="174"/>
                  <a:pt x="3265" y="192"/>
                  <a:pt x="3265" y="192"/>
                </a:cubicBezTo>
                <a:cubicBezTo>
                  <a:pt x="3273" y="192"/>
                  <a:pt x="3296" y="192"/>
                  <a:pt x="3280" y="174"/>
                </a:cubicBezTo>
                <a:cubicBezTo>
                  <a:pt x="3273" y="166"/>
                  <a:pt x="3273" y="157"/>
                  <a:pt x="3265" y="149"/>
                </a:cubicBezTo>
                <a:cubicBezTo>
                  <a:pt x="3257" y="131"/>
                  <a:pt x="3249" y="166"/>
                  <a:pt x="3242" y="166"/>
                </a:cubicBezTo>
                <a:lnTo>
                  <a:pt x="3242" y="149"/>
                </a:lnTo>
                <a:cubicBezTo>
                  <a:pt x="3242" y="140"/>
                  <a:pt x="3242" y="140"/>
                  <a:pt x="3234" y="131"/>
                </a:cubicBezTo>
                <a:cubicBezTo>
                  <a:pt x="3234" y="123"/>
                  <a:pt x="3219" y="114"/>
                  <a:pt x="3211" y="114"/>
                </a:cubicBezTo>
                <a:cubicBezTo>
                  <a:pt x="3195" y="105"/>
                  <a:pt x="3188" y="105"/>
                  <a:pt x="3172" y="97"/>
                </a:cubicBezTo>
                <a:cubicBezTo>
                  <a:pt x="3157" y="97"/>
                  <a:pt x="3157" y="97"/>
                  <a:pt x="3134" y="105"/>
                </a:cubicBezTo>
                <a:cubicBezTo>
                  <a:pt x="3118" y="105"/>
                  <a:pt x="3064" y="80"/>
                  <a:pt x="3057" y="105"/>
                </a:cubicBezTo>
                <a:cubicBezTo>
                  <a:pt x="3049" y="114"/>
                  <a:pt x="3003" y="123"/>
                  <a:pt x="2995" y="114"/>
                </a:cubicBezTo>
                <a:cubicBezTo>
                  <a:pt x="2995" y="114"/>
                  <a:pt x="3041" y="80"/>
                  <a:pt x="3026" y="71"/>
                </a:cubicBezTo>
                <a:cubicBezTo>
                  <a:pt x="3026" y="71"/>
                  <a:pt x="2972" y="80"/>
                  <a:pt x="2964" y="71"/>
                </a:cubicBezTo>
                <a:cubicBezTo>
                  <a:pt x="2964" y="62"/>
                  <a:pt x="2979" y="62"/>
                  <a:pt x="2979" y="62"/>
                </a:cubicBezTo>
                <a:cubicBezTo>
                  <a:pt x="2979" y="54"/>
                  <a:pt x="2918" y="62"/>
                  <a:pt x="2918" y="62"/>
                </a:cubicBezTo>
                <a:cubicBezTo>
                  <a:pt x="2926" y="45"/>
                  <a:pt x="2956" y="54"/>
                  <a:pt x="2964" y="45"/>
                </a:cubicBezTo>
                <a:cubicBezTo>
                  <a:pt x="2972" y="36"/>
                  <a:pt x="2987" y="45"/>
                  <a:pt x="2979" y="36"/>
                </a:cubicBezTo>
                <a:cubicBezTo>
                  <a:pt x="2979" y="28"/>
                  <a:pt x="2979" y="19"/>
                  <a:pt x="2972" y="19"/>
                </a:cubicBezTo>
                <a:cubicBezTo>
                  <a:pt x="2949" y="19"/>
                  <a:pt x="2941" y="11"/>
                  <a:pt x="2918" y="11"/>
                </a:cubicBezTo>
                <a:cubicBezTo>
                  <a:pt x="2902" y="2"/>
                  <a:pt x="2887" y="11"/>
                  <a:pt x="2872" y="19"/>
                </a:cubicBezTo>
                <a:cubicBezTo>
                  <a:pt x="2841" y="28"/>
                  <a:pt x="2810" y="54"/>
                  <a:pt x="2794" y="71"/>
                </a:cubicBezTo>
                <a:cubicBezTo>
                  <a:pt x="2787" y="80"/>
                  <a:pt x="2787" y="80"/>
                  <a:pt x="2794" y="88"/>
                </a:cubicBezTo>
                <a:cubicBezTo>
                  <a:pt x="2802" y="88"/>
                  <a:pt x="2794" y="97"/>
                  <a:pt x="2794" y="105"/>
                </a:cubicBezTo>
                <a:cubicBezTo>
                  <a:pt x="2794" y="123"/>
                  <a:pt x="2825" y="114"/>
                  <a:pt x="2825" y="123"/>
                </a:cubicBezTo>
                <a:cubicBezTo>
                  <a:pt x="2825" y="114"/>
                  <a:pt x="2787" y="123"/>
                  <a:pt x="2779" y="123"/>
                </a:cubicBezTo>
                <a:cubicBezTo>
                  <a:pt x="2771" y="123"/>
                  <a:pt x="2725" y="114"/>
                  <a:pt x="2717" y="123"/>
                </a:cubicBezTo>
                <a:cubicBezTo>
                  <a:pt x="2717" y="114"/>
                  <a:pt x="2740" y="149"/>
                  <a:pt x="2740" y="149"/>
                </a:cubicBezTo>
                <a:cubicBezTo>
                  <a:pt x="2748" y="157"/>
                  <a:pt x="2710" y="140"/>
                  <a:pt x="2702" y="140"/>
                </a:cubicBezTo>
                <a:cubicBezTo>
                  <a:pt x="2694" y="140"/>
                  <a:pt x="2679" y="149"/>
                  <a:pt x="2663" y="157"/>
                </a:cubicBezTo>
                <a:lnTo>
                  <a:pt x="2656" y="157"/>
                </a:lnTo>
                <a:cubicBezTo>
                  <a:pt x="2640" y="157"/>
                  <a:pt x="2656" y="157"/>
                  <a:pt x="2648" y="149"/>
                </a:cubicBezTo>
                <a:cubicBezTo>
                  <a:pt x="2648" y="157"/>
                  <a:pt x="2609" y="174"/>
                  <a:pt x="2609" y="174"/>
                </a:cubicBezTo>
                <a:cubicBezTo>
                  <a:pt x="2609" y="166"/>
                  <a:pt x="2625" y="157"/>
                  <a:pt x="2625" y="157"/>
                </a:cubicBezTo>
                <a:cubicBezTo>
                  <a:pt x="2625" y="149"/>
                  <a:pt x="2586" y="157"/>
                  <a:pt x="2578" y="149"/>
                </a:cubicBezTo>
                <a:lnTo>
                  <a:pt x="2594" y="140"/>
                </a:lnTo>
                <a:cubicBezTo>
                  <a:pt x="2586" y="149"/>
                  <a:pt x="2548" y="157"/>
                  <a:pt x="2532" y="157"/>
                </a:cubicBezTo>
                <a:cubicBezTo>
                  <a:pt x="2494" y="166"/>
                  <a:pt x="2540" y="166"/>
                  <a:pt x="2548" y="174"/>
                </a:cubicBezTo>
                <a:cubicBezTo>
                  <a:pt x="2540" y="166"/>
                  <a:pt x="2501" y="183"/>
                  <a:pt x="2494" y="183"/>
                </a:cubicBezTo>
                <a:cubicBezTo>
                  <a:pt x="2486" y="183"/>
                  <a:pt x="2478" y="183"/>
                  <a:pt x="2470" y="192"/>
                </a:cubicBezTo>
                <a:cubicBezTo>
                  <a:pt x="2463" y="200"/>
                  <a:pt x="2447" y="192"/>
                  <a:pt x="2432" y="192"/>
                </a:cubicBezTo>
                <a:cubicBezTo>
                  <a:pt x="2424" y="192"/>
                  <a:pt x="2416" y="209"/>
                  <a:pt x="2401" y="209"/>
                </a:cubicBezTo>
                <a:cubicBezTo>
                  <a:pt x="2386" y="218"/>
                  <a:pt x="2378" y="209"/>
                  <a:pt x="2370" y="218"/>
                </a:cubicBezTo>
                <a:cubicBezTo>
                  <a:pt x="2362" y="226"/>
                  <a:pt x="2355" y="235"/>
                  <a:pt x="2347" y="235"/>
                </a:cubicBezTo>
                <a:lnTo>
                  <a:pt x="2309" y="235"/>
                </a:lnTo>
                <a:lnTo>
                  <a:pt x="2332" y="252"/>
                </a:lnTo>
                <a:cubicBezTo>
                  <a:pt x="2324" y="261"/>
                  <a:pt x="2278" y="261"/>
                  <a:pt x="2278" y="261"/>
                </a:cubicBezTo>
                <a:lnTo>
                  <a:pt x="2309" y="261"/>
                </a:lnTo>
                <a:lnTo>
                  <a:pt x="2285" y="261"/>
                </a:lnTo>
                <a:cubicBezTo>
                  <a:pt x="2293" y="261"/>
                  <a:pt x="2309" y="269"/>
                  <a:pt x="2309" y="269"/>
                </a:cubicBezTo>
                <a:lnTo>
                  <a:pt x="2293" y="269"/>
                </a:lnTo>
                <a:cubicBezTo>
                  <a:pt x="2301" y="269"/>
                  <a:pt x="2293" y="278"/>
                  <a:pt x="2293" y="278"/>
                </a:cubicBezTo>
                <a:cubicBezTo>
                  <a:pt x="2293" y="287"/>
                  <a:pt x="2270" y="278"/>
                  <a:pt x="2270" y="278"/>
                </a:cubicBezTo>
                <a:cubicBezTo>
                  <a:pt x="2270" y="287"/>
                  <a:pt x="2285" y="287"/>
                  <a:pt x="2285" y="295"/>
                </a:cubicBezTo>
                <a:lnTo>
                  <a:pt x="2278" y="295"/>
                </a:lnTo>
                <a:cubicBezTo>
                  <a:pt x="2278" y="312"/>
                  <a:pt x="2309" y="295"/>
                  <a:pt x="2301" y="312"/>
                </a:cubicBezTo>
                <a:cubicBezTo>
                  <a:pt x="2285" y="330"/>
                  <a:pt x="2324" y="338"/>
                  <a:pt x="2301" y="347"/>
                </a:cubicBezTo>
                <a:lnTo>
                  <a:pt x="2255" y="347"/>
                </a:lnTo>
                <a:cubicBezTo>
                  <a:pt x="2247" y="356"/>
                  <a:pt x="2247" y="364"/>
                  <a:pt x="2231" y="356"/>
                </a:cubicBezTo>
                <a:lnTo>
                  <a:pt x="2208" y="356"/>
                </a:lnTo>
                <a:cubicBezTo>
                  <a:pt x="2177" y="364"/>
                  <a:pt x="2147" y="364"/>
                  <a:pt x="2116" y="364"/>
                </a:cubicBezTo>
                <a:cubicBezTo>
                  <a:pt x="2100" y="364"/>
                  <a:pt x="2085" y="364"/>
                  <a:pt x="2077" y="373"/>
                </a:cubicBezTo>
                <a:cubicBezTo>
                  <a:pt x="2069" y="381"/>
                  <a:pt x="2062" y="390"/>
                  <a:pt x="2062" y="399"/>
                </a:cubicBezTo>
                <a:cubicBezTo>
                  <a:pt x="2062" y="407"/>
                  <a:pt x="2077" y="416"/>
                  <a:pt x="2077" y="425"/>
                </a:cubicBezTo>
                <a:cubicBezTo>
                  <a:pt x="2069" y="442"/>
                  <a:pt x="2069" y="450"/>
                  <a:pt x="2077" y="459"/>
                </a:cubicBezTo>
                <a:cubicBezTo>
                  <a:pt x="2093" y="476"/>
                  <a:pt x="2116" y="468"/>
                  <a:pt x="2131" y="485"/>
                </a:cubicBezTo>
                <a:lnTo>
                  <a:pt x="2147" y="519"/>
                </a:lnTo>
                <a:cubicBezTo>
                  <a:pt x="2116" y="519"/>
                  <a:pt x="2108" y="519"/>
                  <a:pt x="2085" y="502"/>
                </a:cubicBezTo>
                <a:cubicBezTo>
                  <a:pt x="2062" y="485"/>
                  <a:pt x="2023" y="468"/>
                  <a:pt x="1992" y="468"/>
                </a:cubicBezTo>
                <a:cubicBezTo>
                  <a:pt x="1977" y="468"/>
                  <a:pt x="1985" y="459"/>
                  <a:pt x="1969" y="450"/>
                </a:cubicBezTo>
                <a:cubicBezTo>
                  <a:pt x="1961" y="450"/>
                  <a:pt x="1931" y="450"/>
                  <a:pt x="1931" y="468"/>
                </a:cubicBezTo>
                <a:cubicBezTo>
                  <a:pt x="1931" y="476"/>
                  <a:pt x="1961" y="476"/>
                  <a:pt x="1961" y="476"/>
                </a:cubicBezTo>
                <a:cubicBezTo>
                  <a:pt x="1961" y="476"/>
                  <a:pt x="1938" y="485"/>
                  <a:pt x="1946" y="485"/>
                </a:cubicBezTo>
                <a:cubicBezTo>
                  <a:pt x="1961" y="494"/>
                  <a:pt x="1969" y="485"/>
                  <a:pt x="1977" y="502"/>
                </a:cubicBezTo>
                <a:cubicBezTo>
                  <a:pt x="1977" y="519"/>
                  <a:pt x="1954" y="511"/>
                  <a:pt x="1946" y="511"/>
                </a:cubicBezTo>
                <a:cubicBezTo>
                  <a:pt x="1931" y="502"/>
                  <a:pt x="1923" y="494"/>
                  <a:pt x="1907" y="502"/>
                </a:cubicBezTo>
                <a:cubicBezTo>
                  <a:pt x="1892" y="502"/>
                  <a:pt x="1900" y="528"/>
                  <a:pt x="1907" y="537"/>
                </a:cubicBezTo>
                <a:cubicBezTo>
                  <a:pt x="1915" y="545"/>
                  <a:pt x="1931" y="545"/>
                  <a:pt x="1938" y="545"/>
                </a:cubicBezTo>
                <a:cubicBezTo>
                  <a:pt x="1954" y="554"/>
                  <a:pt x="1969" y="554"/>
                  <a:pt x="1977" y="563"/>
                </a:cubicBezTo>
                <a:cubicBezTo>
                  <a:pt x="1985" y="571"/>
                  <a:pt x="1985" y="580"/>
                  <a:pt x="1985" y="580"/>
                </a:cubicBezTo>
                <a:lnTo>
                  <a:pt x="2008" y="580"/>
                </a:lnTo>
                <a:lnTo>
                  <a:pt x="1985" y="588"/>
                </a:lnTo>
                <a:cubicBezTo>
                  <a:pt x="1969" y="588"/>
                  <a:pt x="1969" y="580"/>
                  <a:pt x="1961" y="571"/>
                </a:cubicBezTo>
                <a:cubicBezTo>
                  <a:pt x="1946" y="563"/>
                  <a:pt x="1923" y="563"/>
                  <a:pt x="1900" y="563"/>
                </a:cubicBezTo>
                <a:cubicBezTo>
                  <a:pt x="1892" y="563"/>
                  <a:pt x="1853" y="554"/>
                  <a:pt x="1869" y="537"/>
                </a:cubicBezTo>
                <a:cubicBezTo>
                  <a:pt x="1877" y="537"/>
                  <a:pt x="1869" y="528"/>
                  <a:pt x="1869" y="519"/>
                </a:cubicBezTo>
                <a:cubicBezTo>
                  <a:pt x="1861" y="511"/>
                  <a:pt x="1869" y="502"/>
                  <a:pt x="1869" y="494"/>
                </a:cubicBezTo>
                <a:cubicBezTo>
                  <a:pt x="1877" y="476"/>
                  <a:pt x="1884" y="442"/>
                  <a:pt x="1869" y="433"/>
                </a:cubicBezTo>
                <a:cubicBezTo>
                  <a:pt x="1838" y="425"/>
                  <a:pt x="1861" y="468"/>
                  <a:pt x="1853" y="485"/>
                </a:cubicBezTo>
                <a:cubicBezTo>
                  <a:pt x="1838" y="502"/>
                  <a:pt x="1815" y="511"/>
                  <a:pt x="1799" y="528"/>
                </a:cubicBezTo>
                <a:cubicBezTo>
                  <a:pt x="1776" y="554"/>
                  <a:pt x="1784" y="545"/>
                  <a:pt x="1799" y="563"/>
                </a:cubicBezTo>
                <a:cubicBezTo>
                  <a:pt x="1807" y="571"/>
                  <a:pt x="1830" y="597"/>
                  <a:pt x="1830" y="614"/>
                </a:cubicBezTo>
                <a:cubicBezTo>
                  <a:pt x="1830" y="614"/>
                  <a:pt x="1823" y="632"/>
                  <a:pt x="1815" y="632"/>
                </a:cubicBezTo>
                <a:cubicBezTo>
                  <a:pt x="1807" y="649"/>
                  <a:pt x="1799" y="666"/>
                  <a:pt x="1799" y="683"/>
                </a:cubicBezTo>
                <a:cubicBezTo>
                  <a:pt x="1799" y="683"/>
                  <a:pt x="1807" y="726"/>
                  <a:pt x="1815" y="726"/>
                </a:cubicBezTo>
                <a:cubicBezTo>
                  <a:pt x="1830" y="726"/>
                  <a:pt x="1846" y="726"/>
                  <a:pt x="1861" y="718"/>
                </a:cubicBezTo>
                <a:cubicBezTo>
                  <a:pt x="1877" y="709"/>
                  <a:pt x="1900" y="718"/>
                  <a:pt x="1915" y="726"/>
                </a:cubicBezTo>
                <a:cubicBezTo>
                  <a:pt x="1938" y="726"/>
                  <a:pt x="1954" y="744"/>
                  <a:pt x="1961" y="769"/>
                </a:cubicBezTo>
                <a:cubicBezTo>
                  <a:pt x="1969" y="787"/>
                  <a:pt x="1938" y="813"/>
                  <a:pt x="1954" y="821"/>
                </a:cubicBezTo>
                <a:lnTo>
                  <a:pt x="2000" y="838"/>
                </a:lnTo>
                <a:cubicBezTo>
                  <a:pt x="2000" y="847"/>
                  <a:pt x="1946" y="830"/>
                  <a:pt x="1938" y="830"/>
                </a:cubicBezTo>
                <a:lnTo>
                  <a:pt x="1931" y="804"/>
                </a:lnTo>
                <a:cubicBezTo>
                  <a:pt x="1938" y="787"/>
                  <a:pt x="1946" y="778"/>
                  <a:pt x="1931" y="769"/>
                </a:cubicBezTo>
                <a:cubicBezTo>
                  <a:pt x="1915" y="761"/>
                  <a:pt x="1923" y="744"/>
                  <a:pt x="1907" y="735"/>
                </a:cubicBezTo>
                <a:cubicBezTo>
                  <a:pt x="1892" y="735"/>
                  <a:pt x="1877" y="744"/>
                  <a:pt x="1861" y="744"/>
                </a:cubicBezTo>
                <a:cubicBezTo>
                  <a:pt x="1861" y="744"/>
                  <a:pt x="1830" y="752"/>
                  <a:pt x="1830" y="761"/>
                </a:cubicBezTo>
                <a:lnTo>
                  <a:pt x="1838" y="761"/>
                </a:lnTo>
                <a:cubicBezTo>
                  <a:pt x="1838" y="769"/>
                  <a:pt x="1823" y="778"/>
                  <a:pt x="1830" y="787"/>
                </a:cubicBezTo>
                <a:cubicBezTo>
                  <a:pt x="1861" y="804"/>
                  <a:pt x="1838" y="830"/>
                  <a:pt x="1823" y="847"/>
                </a:cubicBezTo>
                <a:cubicBezTo>
                  <a:pt x="1815" y="856"/>
                  <a:pt x="1807" y="873"/>
                  <a:pt x="1807" y="882"/>
                </a:cubicBezTo>
                <a:cubicBezTo>
                  <a:pt x="1799" y="890"/>
                  <a:pt x="1784" y="899"/>
                  <a:pt x="1769" y="899"/>
                </a:cubicBezTo>
                <a:cubicBezTo>
                  <a:pt x="1761" y="907"/>
                  <a:pt x="1753" y="907"/>
                  <a:pt x="1753" y="925"/>
                </a:cubicBezTo>
                <a:cubicBezTo>
                  <a:pt x="1745" y="942"/>
                  <a:pt x="1730" y="933"/>
                  <a:pt x="1722" y="933"/>
                </a:cubicBezTo>
                <a:cubicBezTo>
                  <a:pt x="1699" y="925"/>
                  <a:pt x="1684" y="933"/>
                  <a:pt x="1668" y="925"/>
                </a:cubicBezTo>
                <a:cubicBezTo>
                  <a:pt x="1661" y="925"/>
                  <a:pt x="1653" y="916"/>
                  <a:pt x="1645" y="916"/>
                </a:cubicBezTo>
                <a:cubicBezTo>
                  <a:pt x="1630" y="916"/>
                  <a:pt x="1630" y="907"/>
                  <a:pt x="1622" y="899"/>
                </a:cubicBezTo>
                <a:cubicBezTo>
                  <a:pt x="1622" y="899"/>
                  <a:pt x="1638" y="890"/>
                  <a:pt x="1638" y="899"/>
                </a:cubicBezTo>
                <a:cubicBezTo>
                  <a:pt x="1645" y="916"/>
                  <a:pt x="1661" y="916"/>
                  <a:pt x="1661" y="907"/>
                </a:cubicBezTo>
                <a:cubicBezTo>
                  <a:pt x="1668" y="899"/>
                  <a:pt x="1707" y="925"/>
                  <a:pt x="1722" y="907"/>
                </a:cubicBezTo>
                <a:cubicBezTo>
                  <a:pt x="1722" y="899"/>
                  <a:pt x="1707" y="890"/>
                  <a:pt x="1722" y="890"/>
                </a:cubicBezTo>
                <a:cubicBezTo>
                  <a:pt x="1730" y="882"/>
                  <a:pt x="1745" y="873"/>
                  <a:pt x="1753" y="864"/>
                </a:cubicBezTo>
                <a:cubicBezTo>
                  <a:pt x="1761" y="847"/>
                  <a:pt x="1753" y="847"/>
                  <a:pt x="1776" y="838"/>
                </a:cubicBezTo>
                <a:cubicBezTo>
                  <a:pt x="1799" y="821"/>
                  <a:pt x="1769" y="804"/>
                  <a:pt x="1784" y="787"/>
                </a:cubicBezTo>
                <a:cubicBezTo>
                  <a:pt x="1799" y="778"/>
                  <a:pt x="1799" y="769"/>
                  <a:pt x="1784" y="761"/>
                </a:cubicBezTo>
                <a:cubicBezTo>
                  <a:pt x="1776" y="761"/>
                  <a:pt x="1769" y="752"/>
                  <a:pt x="1761" y="744"/>
                </a:cubicBezTo>
                <a:cubicBezTo>
                  <a:pt x="1753" y="726"/>
                  <a:pt x="1761" y="701"/>
                  <a:pt x="1761" y="683"/>
                </a:cubicBezTo>
                <a:cubicBezTo>
                  <a:pt x="1761" y="666"/>
                  <a:pt x="1753" y="649"/>
                  <a:pt x="1761" y="632"/>
                </a:cubicBezTo>
                <a:cubicBezTo>
                  <a:pt x="1761" y="614"/>
                  <a:pt x="1776" y="614"/>
                  <a:pt x="1776" y="597"/>
                </a:cubicBezTo>
                <a:cubicBezTo>
                  <a:pt x="1769" y="580"/>
                  <a:pt x="1753" y="571"/>
                  <a:pt x="1745" y="563"/>
                </a:cubicBezTo>
                <a:cubicBezTo>
                  <a:pt x="1738" y="554"/>
                  <a:pt x="1730" y="545"/>
                  <a:pt x="1738" y="537"/>
                </a:cubicBezTo>
                <a:cubicBezTo>
                  <a:pt x="1753" y="528"/>
                  <a:pt x="1753" y="511"/>
                  <a:pt x="1761" y="494"/>
                </a:cubicBezTo>
                <a:cubicBezTo>
                  <a:pt x="1769" y="485"/>
                  <a:pt x="1776" y="459"/>
                  <a:pt x="1769" y="450"/>
                </a:cubicBezTo>
                <a:cubicBezTo>
                  <a:pt x="1769" y="442"/>
                  <a:pt x="1738" y="433"/>
                  <a:pt x="1722" y="425"/>
                </a:cubicBezTo>
                <a:lnTo>
                  <a:pt x="1676" y="425"/>
                </a:lnTo>
                <a:cubicBezTo>
                  <a:pt x="1668" y="425"/>
                  <a:pt x="1645" y="416"/>
                  <a:pt x="1638" y="425"/>
                </a:cubicBezTo>
                <a:cubicBezTo>
                  <a:pt x="1614" y="442"/>
                  <a:pt x="1614" y="502"/>
                  <a:pt x="1591" y="519"/>
                </a:cubicBezTo>
                <a:cubicBezTo>
                  <a:pt x="1576" y="545"/>
                  <a:pt x="1530" y="554"/>
                  <a:pt x="1530" y="588"/>
                </a:cubicBezTo>
                <a:cubicBezTo>
                  <a:pt x="1530" y="597"/>
                  <a:pt x="1553" y="588"/>
                  <a:pt x="1553" y="588"/>
                </a:cubicBezTo>
                <a:cubicBezTo>
                  <a:pt x="1560" y="597"/>
                  <a:pt x="1553" y="632"/>
                  <a:pt x="1553" y="632"/>
                </a:cubicBezTo>
                <a:cubicBezTo>
                  <a:pt x="1545" y="649"/>
                  <a:pt x="1560" y="657"/>
                  <a:pt x="1537" y="657"/>
                </a:cubicBezTo>
                <a:cubicBezTo>
                  <a:pt x="1537" y="666"/>
                  <a:pt x="1530" y="666"/>
                  <a:pt x="1530" y="675"/>
                </a:cubicBezTo>
                <a:cubicBezTo>
                  <a:pt x="1537" y="683"/>
                  <a:pt x="1545" y="683"/>
                  <a:pt x="1553" y="683"/>
                </a:cubicBezTo>
                <a:cubicBezTo>
                  <a:pt x="1560" y="683"/>
                  <a:pt x="1591" y="683"/>
                  <a:pt x="1591" y="692"/>
                </a:cubicBezTo>
                <a:cubicBezTo>
                  <a:pt x="1591" y="709"/>
                  <a:pt x="1591" y="726"/>
                  <a:pt x="1607" y="735"/>
                </a:cubicBezTo>
                <a:cubicBezTo>
                  <a:pt x="1622" y="744"/>
                  <a:pt x="1638" y="735"/>
                  <a:pt x="1622" y="752"/>
                </a:cubicBezTo>
                <a:cubicBezTo>
                  <a:pt x="1614" y="761"/>
                  <a:pt x="1614" y="778"/>
                  <a:pt x="1607" y="787"/>
                </a:cubicBezTo>
                <a:cubicBezTo>
                  <a:pt x="1599" y="804"/>
                  <a:pt x="1560" y="761"/>
                  <a:pt x="1553" y="752"/>
                </a:cubicBezTo>
                <a:cubicBezTo>
                  <a:pt x="1530" y="735"/>
                  <a:pt x="1499" y="726"/>
                  <a:pt x="1476" y="718"/>
                </a:cubicBezTo>
                <a:cubicBezTo>
                  <a:pt x="1460" y="709"/>
                  <a:pt x="1452" y="701"/>
                  <a:pt x="1437" y="692"/>
                </a:cubicBezTo>
                <a:cubicBezTo>
                  <a:pt x="1429" y="692"/>
                  <a:pt x="1414" y="683"/>
                  <a:pt x="1406" y="683"/>
                </a:cubicBezTo>
                <a:cubicBezTo>
                  <a:pt x="1383" y="683"/>
                  <a:pt x="1360" y="675"/>
                  <a:pt x="1337" y="675"/>
                </a:cubicBezTo>
                <a:cubicBezTo>
                  <a:pt x="1306" y="675"/>
                  <a:pt x="1275" y="675"/>
                  <a:pt x="1298" y="718"/>
                </a:cubicBezTo>
                <a:cubicBezTo>
                  <a:pt x="1314" y="726"/>
                  <a:pt x="1306" y="744"/>
                  <a:pt x="1290" y="752"/>
                </a:cubicBezTo>
                <a:cubicBezTo>
                  <a:pt x="1283" y="761"/>
                  <a:pt x="1260" y="744"/>
                  <a:pt x="1267" y="769"/>
                </a:cubicBezTo>
                <a:cubicBezTo>
                  <a:pt x="1275" y="778"/>
                  <a:pt x="1213" y="778"/>
                  <a:pt x="1244" y="752"/>
                </a:cubicBezTo>
                <a:cubicBezTo>
                  <a:pt x="1252" y="744"/>
                  <a:pt x="1229" y="726"/>
                  <a:pt x="1221" y="735"/>
                </a:cubicBezTo>
                <a:cubicBezTo>
                  <a:pt x="1206" y="735"/>
                  <a:pt x="1190" y="744"/>
                  <a:pt x="1182" y="752"/>
                </a:cubicBezTo>
                <a:cubicBezTo>
                  <a:pt x="1159" y="769"/>
                  <a:pt x="1136" y="752"/>
                  <a:pt x="1113" y="761"/>
                </a:cubicBezTo>
                <a:cubicBezTo>
                  <a:pt x="1090" y="769"/>
                  <a:pt x="1075" y="787"/>
                  <a:pt x="1059" y="787"/>
                </a:cubicBezTo>
                <a:cubicBezTo>
                  <a:pt x="1051" y="787"/>
                  <a:pt x="1005" y="787"/>
                  <a:pt x="1013" y="778"/>
                </a:cubicBezTo>
                <a:cubicBezTo>
                  <a:pt x="1028" y="778"/>
                  <a:pt x="1028" y="778"/>
                  <a:pt x="1028" y="769"/>
                </a:cubicBezTo>
                <a:cubicBezTo>
                  <a:pt x="1028" y="744"/>
                  <a:pt x="1044" y="752"/>
                  <a:pt x="1044" y="735"/>
                </a:cubicBezTo>
                <a:cubicBezTo>
                  <a:pt x="1051" y="726"/>
                  <a:pt x="997" y="744"/>
                  <a:pt x="997" y="744"/>
                </a:cubicBezTo>
                <a:cubicBezTo>
                  <a:pt x="990" y="744"/>
                  <a:pt x="982" y="744"/>
                  <a:pt x="982" y="752"/>
                </a:cubicBezTo>
                <a:lnTo>
                  <a:pt x="982" y="778"/>
                </a:lnTo>
                <a:cubicBezTo>
                  <a:pt x="974" y="778"/>
                  <a:pt x="959" y="769"/>
                  <a:pt x="951" y="769"/>
                </a:cubicBezTo>
                <a:cubicBezTo>
                  <a:pt x="936" y="769"/>
                  <a:pt x="913" y="778"/>
                  <a:pt x="897" y="787"/>
                </a:cubicBezTo>
                <a:cubicBezTo>
                  <a:pt x="874" y="795"/>
                  <a:pt x="851" y="813"/>
                  <a:pt x="828" y="821"/>
                </a:cubicBezTo>
                <a:cubicBezTo>
                  <a:pt x="812" y="821"/>
                  <a:pt x="805" y="830"/>
                  <a:pt x="797" y="847"/>
                </a:cubicBezTo>
                <a:cubicBezTo>
                  <a:pt x="797" y="856"/>
                  <a:pt x="797" y="882"/>
                  <a:pt x="781" y="882"/>
                </a:cubicBezTo>
                <a:cubicBezTo>
                  <a:pt x="766" y="882"/>
                  <a:pt x="751" y="890"/>
                  <a:pt x="735" y="890"/>
                </a:cubicBezTo>
                <a:cubicBezTo>
                  <a:pt x="727" y="890"/>
                  <a:pt x="720" y="873"/>
                  <a:pt x="712" y="864"/>
                </a:cubicBezTo>
                <a:cubicBezTo>
                  <a:pt x="697" y="847"/>
                  <a:pt x="673" y="856"/>
                  <a:pt x="689" y="830"/>
                </a:cubicBezTo>
                <a:cubicBezTo>
                  <a:pt x="697" y="813"/>
                  <a:pt x="720" y="821"/>
                  <a:pt x="727" y="813"/>
                </a:cubicBezTo>
                <a:cubicBezTo>
                  <a:pt x="743" y="813"/>
                  <a:pt x="758" y="821"/>
                  <a:pt x="751" y="804"/>
                </a:cubicBezTo>
                <a:cubicBezTo>
                  <a:pt x="743" y="795"/>
                  <a:pt x="735" y="778"/>
                  <a:pt x="727" y="769"/>
                </a:cubicBezTo>
                <a:cubicBezTo>
                  <a:pt x="712" y="752"/>
                  <a:pt x="689" y="761"/>
                  <a:pt x="673" y="761"/>
                </a:cubicBezTo>
                <a:cubicBezTo>
                  <a:pt x="666" y="761"/>
                  <a:pt x="619" y="752"/>
                  <a:pt x="619" y="752"/>
                </a:cubicBezTo>
                <a:lnTo>
                  <a:pt x="643" y="761"/>
                </a:lnTo>
                <a:cubicBezTo>
                  <a:pt x="650" y="769"/>
                  <a:pt x="650" y="778"/>
                  <a:pt x="650" y="787"/>
                </a:cubicBezTo>
                <a:lnTo>
                  <a:pt x="650" y="821"/>
                </a:lnTo>
                <a:cubicBezTo>
                  <a:pt x="643" y="830"/>
                  <a:pt x="635" y="838"/>
                  <a:pt x="635" y="847"/>
                </a:cubicBezTo>
                <a:cubicBezTo>
                  <a:pt x="643" y="864"/>
                  <a:pt x="673" y="864"/>
                  <a:pt x="666" y="890"/>
                </a:cubicBezTo>
                <a:cubicBezTo>
                  <a:pt x="658" y="899"/>
                  <a:pt x="650" y="916"/>
                  <a:pt x="650" y="925"/>
                </a:cubicBezTo>
                <a:lnTo>
                  <a:pt x="650" y="959"/>
                </a:lnTo>
                <a:lnTo>
                  <a:pt x="643" y="933"/>
                </a:lnTo>
                <a:cubicBezTo>
                  <a:pt x="635" y="933"/>
                  <a:pt x="627" y="951"/>
                  <a:pt x="619" y="942"/>
                </a:cubicBezTo>
                <a:cubicBezTo>
                  <a:pt x="619" y="942"/>
                  <a:pt x="635" y="933"/>
                  <a:pt x="635" y="925"/>
                </a:cubicBezTo>
                <a:cubicBezTo>
                  <a:pt x="627" y="916"/>
                  <a:pt x="612" y="916"/>
                  <a:pt x="604" y="916"/>
                </a:cubicBezTo>
                <a:cubicBezTo>
                  <a:pt x="596" y="916"/>
                  <a:pt x="589" y="907"/>
                  <a:pt x="581" y="916"/>
                </a:cubicBezTo>
                <a:cubicBezTo>
                  <a:pt x="565" y="916"/>
                  <a:pt x="558" y="933"/>
                  <a:pt x="542" y="933"/>
                </a:cubicBezTo>
                <a:cubicBezTo>
                  <a:pt x="527" y="951"/>
                  <a:pt x="519" y="951"/>
                  <a:pt x="504" y="968"/>
                </a:cubicBezTo>
                <a:cubicBezTo>
                  <a:pt x="488" y="985"/>
                  <a:pt x="473" y="985"/>
                  <a:pt x="496" y="1002"/>
                </a:cubicBezTo>
                <a:cubicBezTo>
                  <a:pt x="504" y="1011"/>
                  <a:pt x="519" y="1037"/>
                  <a:pt x="511" y="1045"/>
                </a:cubicBezTo>
                <a:cubicBezTo>
                  <a:pt x="504" y="1054"/>
                  <a:pt x="458" y="1037"/>
                  <a:pt x="450" y="1037"/>
                </a:cubicBezTo>
                <a:cubicBezTo>
                  <a:pt x="442" y="1028"/>
                  <a:pt x="419" y="1037"/>
                  <a:pt x="411" y="1037"/>
                </a:cubicBezTo>
                <a:cubicBezTo>
                  <a:pt x="419" y="1028"/>
                  <a:pt x="380" y="994"/>
                  <a:pt x="373" y="1011"/>
                </a:cubicBezTo>
                <a:cubicBezTo>
                  <a:pt x="334" y="1045"/>
                  <a:pt x="419" y="1054"/>
                  <a:pt x="419" y="1071"/>
                </a:cubicBezTo>
                <a:cubicBezTo>
                  <a:pt x="411" y="1106"/>
                  <a:pt x="388" y="1089"/>
                  <a:pt x="365" y="1089"/>
                </a:cubicBezTo>
                <a:cubicBezTo>
                  <a:pt x="342" y="1080"/>
                  <a:pt x="334" y="1063"/>
                  <a:pt x="311" y="1054"/>
                </a:cubicBezTo>
                <a:cubicBezTo>
                  <a:pt x="296" y="1045"/>
                  <a:pt x="296" y="1037"/>
                  <a:pt x="288" y="1020"/>
                </a:cubicBezTo>
                <a:cubicBezTo>
                  <a:pt x="288" y="1002"/>
                  <a:pt x="280" y="1002"/>
                  <a:pt x="272" y="994"/>
                </a:cubicBezTo>
                <a:cubicBezTo>
                  <a:pt x="272" y="985"/>
                  <a:pt x="296" y="968"/>
                  <a:pt x="296" y="968"/>
                </a:cubicBezTo>
                <a:cubicBezTo>
                  <a:pt x="303" y="942"/>
                  <a:pt x="265" y="925"/>
                  <a:pt x="249" y="925"/>
                </a:cubicBezTo>
                <a:cubicBezTo>
                  <a:pt x="234" y="916"/>
                  <a:pt x="234" y="899"/>
                  <a:pt x="218" y="899"/>
                </a:cubicBezTo>
                <a:cubicBezTo>
                  <a:pt x="226" y="890"/>
                  <a:pt x="188" y="856"/>
                  <a:pt x="188" y="856"/>
                </a:cubicBezTo>
                <a:cubicBezTo>
                  <a:pt x="203" y="847"/>
                  <a:pt x="218" y="873"/>
                  <a:pt x="226" y="882"/>
                </a:cubicBezTo>
                <a:cubicBezTo>
                  <a:pt x="234" y="890"/>
                  <a:pt x="242" y="890"/>
                  <a:pt x="242" y="882"/>
                </a:cubicBezTo>
                <a:cubicBezTo>
                  <a:pt x="249" y="882"/>
                  <a:pt x="257" y="890"/>
                  <a:pt x="257" y="890"/>
                </a:cubicBezTo>
                <a:cubicBezTo>
                  <a:pt x="280" y="899"/>
                  <a:pt x="296" y="907"/>
                  <a:pt x="319" y="907"/>
                </a:cubicBezTo>
                <a:cubicBezTo>
                  <a:pt x="334" y="916"/>
                  <a:pt x="357" y="916"/>
                  <a:pt x="380" y="925"/>
                </a:cubicBezTo>
                <a:cubicBezTo>
                  <a:pt x="419" y="942"/>
                  <a:pt x="450" y="942"/>
                  <a:pt x="488" y="916"/>
                </a:cubicBezTo>
                <a:cubicBezTo>
                  <a:pt x="504" y="907"/>
                  <a:pt x="511" y="899"/>
                  <a:pt x="527" y="890"/>
                </a:cubicBezTo>
                <a:cubicBezTo>
                  <a:pt x="550" y="873"/>
                  <a:pt x="535" y="864"/>
                  <a:pt x="535" y="838"/>
                </a:cubicBezTo>
                <a:cubicBezTo>
                  <a:pt x="535" y="813"/>
                  <a:pt x="481" y="804"/>
                  <a:pt x="465" y="787"/>
                </a:cubicBezTo>
                <a:cubicBezTo>
                  <a:pt x="442" y="769"/>
                  <a:pt x="411" y="752"/>
                  <a:pt x="388" y="744"/>
                </a:cubicBezTo>
                <a:cubicBezTo>
                  <a:pt x="365" y="726"/>
                  <a:pt x="334" y="709"/>
                  <a:pt x="311" y="709"/>
                </a:cubicBezTo>
                <a:cubicBezTo>
                  <a:pt x="303" y="701"/>
                  <a:pt x="303" y="709"/>
                  <a:pt x="296" y="709"/>
                </a:cubicBezTo>
                <a:cubicBezTo>
                  <a:pt x="288" y="709"/>
                  <a:pt x="280" y="701"/>
                  <a:pt x="272" y="701"/>
                </a:cubicBezTo>
                <a:cubicBezTo>
                  <a:pt x="257" y="692"/>
                  <a:pt x="242" y="726"/>
                  <a:pt x="226" y="726"/>
                </a:cubicBezTo>
                <a:cubicBezTo>
                  <a:pt x="226" y="718"/>
                  <a:pt x="257" y="692"/>
                  <a:pt x="226" y="692"/>
                </a:cubicBezTo>
                <a:cubicBezTo>
                  <a:pt x="218" y="692"/>
                  <a:pt x="188" y="675"/>
                  <a:pt x="188" y="675"/>
                </a:cubicBezTo>
                <a:cubicBezTo>
                  <a:pt x="195" y="666"/>
                  <a:pt x="226" y="692"/>
                  <a:pt x="226" y="675"/>
                </a:cubicBezTo>
                <a:cubicBezTo>
                  <a:pt x="226" y="666"/>
                  <a:pt x="195" y="649"/>
                  <a:pt x="188" y="649"/>
                </a:cubicBezTo>
                <a:cubicBezTo>
                  <a:pt x="180" y="657"/>
                  <a:pt x="157" y="675"/>
                  <a:pt x="157" y="675"/>
                </a:cubicBezTo>
                <a:cubicBezTo>
                  <a:pt x="157" y="666"/>
                  <a:pt x="157" y="666"/>
                  <a:pt x="149" y="657"/>
                </a:cubicBezTo>
                <a:cubicBezTo>
                  <a:pt x="134" y="657"/>
                  <a:pt x="134" y="666"/>
                  <a:pt x="126" y="675"/>
                </a:cubicBezTo>
                <a:lnTo>
                  <a:pt x="126" y="666"/>
                </a:lnTo>
                <a:cubicBezTo>
                  <a:pt x="118" y="675"/>
                  <a:pt x="110" y="692"/>
                  <a:pt x="103" y="692"/>
                </a:cubicBezTo>
                <a:cubicBezTo>
                  <a:pt x="95" y="701"/>
                  <a:pt x="80" y="701"/>
                  <a:pt x="80" y="701"/>
                </a:cubicBezTo>
                <a:cubicBezTo>
                  <a:pt x="72" y="718"/>
                  <a:pt x="41" y="718"/>
                  <a:pt x="49" y="735"/>
                </a:cubicBezTo>
                <a:cubicBezTo>
                  <a:pt x="72" y="752"/>
                  <a:pt x="41" y="735"/>
                  <a:pt x="41" y="761"/>
                </a:cubicBezTo>
                <a:cubicBezTo>
                  <a:pt x="41" y="778"/>
                  <a:pt x="72" y="787"/>
                  <a:pt x="80" y="795"/>
                </a:cubicBezTo>
                <a:cubicBezTo>
                  <a:pt x="95" y="804"/>
                  <a:pt x="110" y="821"/>
                  <a:pt x="103" y="838"/>
                </a:cubicBezTo>
                <a:cubicBezTo>
                  <a:pt x="95" y="856"/>
                  <a:pt x="72" y="864"/>
                  <a:pt x="72" y="882"/>
                </a:cubicBezTo>
                <a:cubicBezTo>
                  <a:pt x="80" y="899"/>
                  <a:pt x="95" y="916"/>
                  <a:pt x="103" y="933"/>
                </a:cubicBezTo>
                <a:cubicBezTo>
                  <a:pt x="110" y="951"/>
                  <a:pt x="95" y="951"/>
                  <a:pt x="95" y="968"/>
                </a:cubicBezTo>
                <a:cubicBezTo>
                  <a:pt x="95" y="985"/>
                  <a:pt x="118" y="1002"/>
                  <a:pt x="103" y="1011"/>
                </a:cubicBezTo>
                <a:cubicBezTo>
                  <a:pt x="87" y="1020"/>
                  <a:pt x="110" y="1045"/>
                  <a:pt x="110" y="1054"/>
                </a:cubicBezTo>
                <a:cubicBezTo>
                  <a:pt x="126" y="1071"/>
                  <a:pt x="141" y="1071"/>
                  <a:pt x="118" y="1089"/>
                </a:cubicBezTo>
                <a:cubicBezTo>
                  <a:pt x="103" y="1106"/>
                  <a:pt x="110" y="1106"/>
                  <a:pt x="118" y="1114"/>
                </a:cubicBezTo>
                <a:cubicBezTo>
                  <a:pt x="157" y="1140"/>
                  <a:pt x="180" y="1158"/>
                  <a:pt x="141" y="1192"/>
                </a:cubicBezTo>
                <a:cubicBezTo>
                  <a:pt x="103" y="1235"/>
                  <a:pt x="64" y="1270"/>
                  <a:pt x="33" y="1313"/>
                </a:cubicBezTo>
                <a:cubicBezTo>
                  <a:pt x="49" y="1313"/>
                  <a:pt x="49" y="1304"/>
                  <a:pt x="56" y="1313"/>
                </a:cubicBezTo>
                <a:cubicBezTo>
                  <a:pt x="64" y="1330"/>
                  <a:pt x="80" y="1330"/>
                  <a:pt x="87" y="1339"/>
                </a:cubicBezTo>
                <a:cubicBezTo>
                  <a:pt x="134" y="1356"/>
                  <a:pt x="72" y="1356"/>
                  <a:pt x="56" y="1356"/>
                </a:cubicBezTo>
                <a:cubicBezTo>
                  <a:pt x="41" y="1356"/>
                  <a:pt x="33" y="1365"/>
                  <a:pt x="33" y="1382"/>
                </a:cubicBezTo>
                <a:cubicBezTo>
                  <a:pt x="33" y="1399"/>
                  <a:pt x="18" y="1408"/>
                  <a:pt x="10" y="1425"/>
                </a:cubicBezTo>
                <a:cubicBezTo>
                  <a:pt x="2" y="1434"/>
                  <a:pt x="10" y="1451"/>
                  <a:pt x="18" y="1468"/>
                </a:cubicBezTo>
                <a:cubicBezTo>
                  <a:pt x="18" y="1485"/>
                  <a:pt x="2" y="1503"/>
                  <a:pt x="10" y="1511"/>
                </a:cubicBezTo>
                <a:cubicBezTo>
                  <a:pt x="26" y="1520"/>
                  <a:pt x="26" y="1520"/>
                  <a:pt x="26" y="1537"/>
                </a:cubicBezTo>
                <a:cubicBezTo>
                  <a:pt x="18" y="1554"/>
                  <a:pt x="33" y="1563"/>
                  <a:pt x="33" y="1580"/>
                </a:cubicBezTo>
                <a:cubicBezTo>
                  <a:pt x="33" y="1589"/>
                  <a:pt x="56" y="1606"/>
                  <a:pt x="64" y="1606"/>
                </a:cubicBezTo>
                <a:cubicBezTo>
                  <a:pt x="64" y="1606"/>
                  <a:pt x="72" y="1597"/>
                  <a:pt x="80" y="1597"/>
                </a:cubicBezTo>
                <a:cubicBezTo>
                  <a:pt x="87" y="1597"/>
                  <a:pt x="87" y="1615"/>
                  <a:pt x="95" y="1615"/>
                </a:cubicBezTo>
                <a:cubicBezTo>
                  <a:pt x="110" y="1606"/>
                  <a:pt x="110" y="1597"/>
                  <a:pt x="126" y="1615"/>
                </a:cubicBezTo>
                <a:cubicBezTo>
                  <a:pt x="141" y="1623"/>
                  <a:pt x="141" y="1623"/>
                  <a:pt x="141" y="1641"/>
                </a:cubicBezTo>
                <a:cubicBezTo>
                  <a:pt x="134" y="1684"/>
                  <a:pt x="164" y="1718"/>
                  <a:pt x="188" y="1735"/>
                </a:cubicBezTo>
                <a:cubicBezTo>
                  <a:pt x="203" y="1744"/>
                  <a:pt x="211" y="1753"/>
                  <a:pt x="195" y="1761"/>
                </a:cubicBezTo>
                <a:cubicBezTo>
                  <a:pt x="188" y="1779"/>
                  <a:pt x="180" y="1770"/>
                  <a:pt x="164" y="1770"/>
                </a:cubicBezTo>
                <a:cubicBezTo>
                  <a:pt x="149" y="1770"/>
                  <a:pt x="172" y="1848"/>
                  <a:pt x="188" y="1839"/>
                </a:cubicBezTo>
                <a:cubicBezTo>
                  <a:pt x="195" y="1830"/>
                  <a:pt x="203" y="1804"/>
                  <a:pt x="211" y="1813"/>
                </a:cubicBezTo>
                <a:cubicBezTo>
                  <a:pt x="218" y="1813"/>
                  <a:pt x="226" y="1822"/>
                  <a:pt x="242" y="1822"/>
                </a:cubicBezTo>
                <a:cubicBezTo>
                  <a:pt x="257" y="1822"/>
                  <a:pt x="272" y="1830"/>
                  <a:pt x="272" y="1848"/>
                </a:cubicBezTo>
                <a:cubicBezTo>
                  <a:pt x="272" y="1856"/>
                  <a:pt x="265" y="1856"/>
                  <a:pt x="265" y="1856"/>
                </a:cubicBezTo>
                <a:cubicBezTo>
                  <a:pt x="257" y="1865"/>
                  <a:pt x="265" y="1882"/>
                  <a:pt x="272" y="1882"/>
                </a:cubicBezTo>
                <a:cubicBezTo>
                  <a:pt x="280" y="1891"/>
                  <a:pt x="296" y="1882"/>
                  <a:pt x="303" y="1891"/>
                </a:cubicBezTo>
                <a:cubicBezTo>
                  <a:pt x="311" y="1899"/>
                  <a:pt x="311" y="1917"/>
                  <a:pt x="311" y="1925"/>
                </a:cubicBezTo>
                <a:cubicBezTo>
                  <a:pt x="311" y="1934"/>
                  <a:pt x="334" y="1925"/>
                  <a:pt x="342" y="1925"/>
                </a:cubicBezTo>
                <a:cubicBezTo>
                  <a:pt x="350" y="1934"/>
                  <a:pt x="365" y="1960"/>
                  <a:pt x="373" y="1942"/>
                </a:cubicBezTo>
                <a:cubicBezTo>
                  <a:pt x="380" y="1925"/>
                  <a:pt x="388" y="1934"/>
                  <a:pt x="396" y="1942"/>
                </a:cubicBezTo>
                <a:cubicBezTo>
                  <a:pt x="411" y="1960"/>
                  <a:pt x="411" y="1951"/>
                  <a:pt x="427" y="1951"/>
                </a:cubicBezTo>
                <a:cubicBezTo>
                  <a:pt x="434" y="1951"/>
                  <a:pt x="442" y="1977"/>
                  <a:pt x="450" y="1968"/>
                </a:cubicBezTo>
                <a:cubicBezTo>
                  <a:pt x="465" y="1960"/>
                  <a:pt x="481" y="1977"/>
                  <a:pt x="488" y="1986"/>
                </a:cubicBezTo>
                <a:cubicBezTo>
                  <a:pt x="504" y="1994"/>
                  <a:pt x="481" y="2003"/>
                  <a:pt x="481" y="2003"/>
                </a:cubicBezTo>
                <a:cubicBezTo>
                  <a:pt x="465" y="2011"/>
                  <a:pt x="488" y="2020"/>
                  <a:pt x="488" y="2020"/>
                </a:cubicBezTo>
                <a:cubicBezTo>
                  <a:pt x="488" y="2020"/>
                  <a:pt x="465" y="2020"/>
                  <a:pt x="473" y="2037"/>
                </a:cubicBezTo>
                <a:cubicBezTo>
                  <a:pt x="488" y="2046"/>
                  <a:pt x="481" y="2055"/>
                  <a:pt x="473" y="2063"/>
                </a:cubicBezTo>
                <a:cubicBezTo>
                  <a:pt x="473" y="2072"/>
                  <a:pt x="450" y="2072"/>
                  <a:pt x="442" y="2072"/>
                </a:cubicBezTo>
                <a:cubicBezTo>
                  <a:pt x="427" y="2072"/>
                  <a:pt x="419" y="2089"/>
                  <a:pt x="411" y="2106"/>
                </a:cubicBezTo>
                <a:cubicBezTo>
                  <a:pt x="419" y="2106"/>
                  <a:pt x="450" y="2106"/>
                  <a:pt x="450" y="2115"/>
                </a:cubicBezTo>
                <a:cubicBezTo>
                  <a:pt x="450" y="2124"/>
                  <a:pt x="411" y="2132"/>
                  <a:pt x="411" y="2141"/>
                </a:cubicBezTo>
                <a:cubicBezTo>
                  <a:pt x="411" y="2149"/>
                  <a:pt x="427" y="2149"/>
                  <a:pt x="427" y="2167"/>
                </a:cubicBezTo>
                <a:lnTo>
                  <a:pt x="404" y="2175"/>
                </a:lnTo>
                <a:cubicBezTo>
                  <a:pt x="396" y="2184"/>
                  <a:pt x="396" y="2192"/>
                  <a:pt x="388" y="2201"/>
                </a:cubicBezTo>
                <a:cubicBezTo>
                  <a:pt x="388" y="2210"/>
                  <a:pt x="373" y="2201"/>
                  <a:pt x="373" y="2218"/>
                </a:cubicBezTo>
                <a:cubicBezTo>
                  <a:pt x="365" y="2227"/>
                  <a:pt x="380" y="2244"/>
                  <a:pt x="396" y="2244"/>
                </a:cubicBezTo>
                <a:cubicBezTo>
                  <a:pt x="411" y="2253"/>
                  <a:pt x="427" y="2261"/>
                  <a:pt x="450" y="2279"/>
                </a:cubicBezTo>
                <a:cubicBezTo>
                  <a:pt x="458" y="2287"/>
                  <a:pt x="465" y="2296"/>
                  <a:pt x="473" y="2296"/>
                </a:cubicBezTo>
                <a:cubicBezTo>
                  <a:pt x="481" y="2313"/>
                  <a:pt x="481" y="2305"/>
                  <a:pt x="496" y="2296"/>
                </a:cubicBezTo>
                <a:cubicBezTo>
                  <a:pt x="519" y="2296"/>
                  <a:pt x="542" y="2322"/>
                  <a:pt x="565" y="2322"/>
                </a:cubicBezTo>
                <a:cubicBezTo>
                  <a:pt x="589" y="2322"/>
                  <a:pt x="612" y="2339"/>
                  <a:pt x="635" y="2348"/>
                </a:cubicBezTo>
                <a:cubicBezTo>
                  <a:pt x="658" y="2356"/>
                  <a:pt x="673" y="2348"/>
                  <a:pt x="697" y="2348"/>
                </a:cubicBezTo>
                <a:cubicBezTo>
                  <a:pt x="704" y="2356"/>
                  <a:pt x="712" y="2365"/>
                  <a:pt x="712" y="2374"/>
                </a:cubicBezTo>
                <a:cubicBezTo>
                  <a:pt x="712" y="2382"/>
                  <a:pt x="720" y="2382"/>
                  <a:pt x="727" y="2382"/>
                </a:cubicBezTo>
                <a:cubicBezTo>
                  <a:pt x="751" y="2391"/>
                  <a:pt x="766" y="2434"/>
                  <a:pt x="797" y="2417"/>
                </a:cubicBezTo>
                <a:cubicBezTo>
                  <a:pt x="805" y="2408"/>
                  <a:pt x="820" y="2399"/>
                  <a:pt x="812" y="2391"/>
                </a:cubicBezTo>
                <a:cubicBezTo>
                  <a:pt x="805" y="2382"/>
                  <a:pt x="797" y="2374"/>
                  <a:pt x="789" y="2365"/>
                </a:cubicBezTo>
                <a:cubicBezTo>
                  <a:pt x="774" y="2348"/>
                  <a:pt x="766" y="2330"/>
                  <a:pt x="774" y="2305"/>
                </a:cubicBezTo>
                <a:cubicBezTo>
                  <a:pt x="774" y="2287"/>
                  <a:pt x="766" y="2270"/>
                  <a:pt x="751" y="2261"/>
                </a:cubicBezTo>
                <a:cubicBezTo>
                  <a:pt x="735" y="2253"/>
                  <a:pt x="758" y="2236"/>
                  <a:pt x="766" y="2227"/>
                </a:cubicBezTo>
                <a:cubicBezTo>
                  <a:pt x="774" y="2210"/>
                  <a:pt x="774" y="2192"/>
                  <a:pt x="797" y="2192"/>
                </a:cubicBezTo>
                <a:cubicBezTo>
                  <a:pt x="805" y="2192"/>
                  <a:pt x="812" y="2184"/>
                  <a:pt x="820" y="2175"/>
                </a:cubicBezTo>
                <a:cubicBezTo>
                  <a:pt x="828" y="2167"/>
                  <a:pt x="835" y="2167"/>
                  <a:pt x="843" y="2158"/>
                </a:cubicBezTo>
                <a:cubicBezTo>
                  <a:pt x="835" y="2158"/>
                  <a:pt x="820" y="2149"/>
                  <a:pt x="820" y="2141"/>
                </a:cubicBezTo>
                <a:cubicBezTo>
                  <a:pt x="820" y="2132"/>
                  <a:pt x="835" y="2141"/>
                  <a:pt x="835" y="2141"/>
                </a:cubicBezTo>
                <a:cubicBezTo>
                  <a:pt x="835" y="2132"/>
                  <a:pt x="820" y="2106"/>
                  <a:pt x="812" y="2098"/>
                </a:cubicBezTo>
                <a:cubicBezTo>
                  <a:pt x="805" y="2080"/>
                  <a:pt x="797" y="2080"/>
                  <a:pt x="781" y="2080"/>
                </a:cubicBezTo>
                <a:cubicBezTo>
                  <a:pt x="758" y="2080"/>
                  <a:pt x="774" y="2063"/>
                  <a:pt x="758" y="2055"/>
                </a:cubicBezTo>
                <a:cubicBezTo>
                  <a:pt x="751" y="2046"/>
                  <a:pt x="727" y="2046"/>
                  <a:pt x="743" y="2029"/>
                </a:cubicBezTo>
                <a:cubicBezTo>
                  <a:pt x="751" y="2011"/>
                  <a:pt x="766" y="2003"/>
                  <a:pt x="751" y="1994"/>
                </a:cubicBezTo>
                <a:cubicBezTo>
                  <a:pt x="743" y="1977"/>
                  <a:pt x="758" y="1968"/>
                  <a:pt x="766" y="1960"/>
                </a:cubicBezTo>
                <a:cubicBezTo>
                  <a:pt x="766" y="1951"/>
                  <a:pt x="781" y="1925"/>
                  <a:pt x="781" y="1934"/>
                </a:cubicBezTo>
                <a:cubicBezTo>
                  <a:pt x="789" y="1942"/>
                  <a:pt x="797" y="1960"/>
                  <a:pt x="805" y="1968"/>
                </a:cubicBezTo>
                <a:cubicBezTo>
                  <a:pt x="820" y="1968"/>
                  <a:pt x="828" y="1960"/>
                  <a:pt x="828" y="1951"/>
                </a:cubicBezTo>
                <a:cubicBezTo>
                  <a:pt x="820" y="1934"/>
                  <a:pt x="820" y="1925"/>
                  <a:pt x="835" y="1917"/>
                </a:cubicBezTo>
                <a:cubicBezTo>
                  <a:pt x="851" y="1908"/>
                  <a:pt x="851" y="1891"/>
                  <a:pt x="866" y="1891"/>
                </a:cubicBezTo>
                <a:cubicBezTo>
                  <a:pt x="882" y="1882"/>
                  <a:pt x="897" y="1856"/>
                  <a:pt x="913" y="1865"/>
                </a:cubicBezTo>
                <a:cubicBezTo>
                  <a:pt x="928" y="1865"/>
                  <a:pt x="928" y="1882"/>
                  <a:pt x="943" y="1865"/>
                </a:cubicBezTo>
                <a:cubicBezTo>
                  <a:pt x="959" y="1856"/>
                  <a:pt x="959" y="1865"/>
                  <a:pt x="974" y="1873"/>
                </a:cubicBezTo>
                <a:cubicBezTo>
                  <a:pt x="990" y="1873"/>
                  <a:pt x="1005" y="1873"/>
                  <a:pt x="1021" y="1882"/>
                </a:cubicBezTo>
                <a:cubicBezTo>
                  <a:pt x="1036" y="1891"/>
                  <a:pt x="1036" y="1908"/>
                  <a:pt x="1051" y="1925"/>
                </a:cubicBezTo>
                <a:cubicBezTo>
                  <a:pt x="1051" y="1925"/>
                  <a:pt x="1051" y="1899"/>
                  <a:pt x="1067" y="1908"/>
                </a:cubicBezTo>
                <a:cubicBezTo>
                  <a:pt x="1075" y="1908"/>
                  <a:pt x="1082" y="1925"/>
                  <a:pt x="1098" y="1925"/>
                </a:cubicBezTo>
                <a:cubicBezTo>
                  <a:pt x="1105" y="1934"/>
                  <a:pt x="1113" y="1917"/>
                  <a:pt x="1121" y="1908"/>
                </a:cubicBezTo>
                <a:cubicBezTo>
                  <a:pt x="1136" y="1891"/>
                  <a:pt x="1144" y="1908"/>
                  <a:pt x="1159" y="1908"/>
                </a:cubicBezTo>
                <a:cubicBezTo>
                  <a:pt x="1175" y="1908"/>
                  <a:pt x="1182" y="1891"/>
                  <a:pt x="1198" y="1899"/>
                </a:cubicBezTo>
                <a:cubicBezTo>
                  <a:pt x="1213" y="1908"/>
                  <a:pt x="1221" y="1917"/>
                  <a:pt x="1236" y="1925"/>
                </a:cubicBezTo>
                <a:cubicBezTo>
                  <a:pt x="1252" y="1934"/>
                  <a:pt x="1244" y="1925"/>
                  <a:pt x="1260" y="1917"/>
                </a:cubicBezTo>
                <a:cubicBezTo>
                  <a:pt x="1267" y="1908"/>
                  <a:pt x="1298" y="1917"/>
                  <a:pt x="1306" y="1917"/>
                </a:cubicBezTo>
                <a:cubicBezTo>
                  <a:pt x="1314" y="1917"/>
                  <a:pt x="1329" y="1899"/>
                  <a:pt x="1329" y="1891"/>
                </a:cubicBezTo>
                <a:cubicBezTo>
                  <a:pt x="1329" y="1873"/>
                  <a:pt x="1306" y="1873"/>
                  <a:pt x="1298" y="1865"/>
                </a:cubicBezTo>
                <a:cubicBezTo>
                  <a:pt x="1244" y="1839"/>
                  <a:pt x="1321" y="1848"/>
                  <a:pt x="1306" y="1813"/>
                </a:cubicBezTo>
                <a:cubicBezTo>
                  <a:pt x="1298" y="1804"/>
                  <a:pt x="1283" y="1804"/>
                  <a:pt x="1306" y="1796"/>
                </a:cubicBezTo>
                <a:cubicBezTo>
                  <a:pt x="1314" y="1787"/>
                  <a:pt x="1329" y="1796"/>
                  <a:pt x="1337" y="1787"/>
                </a:cubicBezTo>
                <a:cubicBezTo>
                  <a:pt x="1368" y="1787"/>
                  <a:pt x="1283" y="1744"/>
                  <a:pt x="1321" y="1727"/>
                </a:cubicBezTo>
                <a:lnTo>
                  <a:pt x="1352" y="1727"/>
                </a:lnTo>
                <a:cubicBezTo>
                  <a:pt x="1375" y="1727"/>
                  <a:pt x="1391" y="1727"/>
                  <a:pt x="1414" y="1718"/>
                </a:cubicBezTo>
                <a:cubicBezTo>
                  <a:pt x="1429" y="1710"/>
                  <a:pt x="1445" y="1710"/>
                  <a:pt x="1460" y="1710"/>
                </a:cubicBezTo>
                <a:cubicBezTo>
                  <a:pt x="1476" y="1701"/>
                  <a:pt x="1491" y="1692"/>
                  <a:pt x="1514" y="1692"/>
                </a:cubicBezTo>
                <a:cubicBezTo>
                  <a:pt x="1545" y="1684"/>
                  <a:pt x="1576" y="1675"/>
                  <a:pt x="1607" y="1658"/>
                </a:cubicBezTo>
                <a:cubicBezTo>
                  <a:pt x="1630" y="1641"/>
                  <a:pt x="1676" y="1641"/>
                  <a:pt x="1692" y="1675"/>
                </a:cubicBezTo>
                <a:cubicBezTo>
                  <a:pt x="1699" y="1692"/>
                  <a:pt x="1692" y="1692"/>
                  <a:pt x="1699" y="1710"/>
                </a:cubicBezTo>
                <a:cubicBezTo>
                  <a:pt x="1699" y="1735"/>
                  <a:pt x="1730" y="1710"/>
                  <a:pt x="1745" y="1718"/>
                </a:cubicBezTo>
                <a:cubicBezTo>
                  <a:pt x="1753" y="1718"/>
                  <a:pt x="1745" y="1727"/>
                  <a:pt x="1753" y="1727"/>
                </a:cubicBezTo>
                <a:cubicBezTo>
                  <a:pt x="1761" y="1735"/>
                  <a:pt x="1761" y="1727"/>
                  <a:pt x="1761" y="1727"/>
                </a:cubicBezTo>
                <a:cubicBezTo>
                  <a:pt x="1769" y="1718"/>
                  <a:pt x="1776" y="1727"/>
                  <a:pt x="1784" y="1735"/>
                </a:cubicBezTo>
                <a:cubicBezTo>
                  <a:pt x="1792" y="1735"/>
                  <a:pt x="1792" y="1735"/>
                  <a:pt x="1784" y="1744"/>
                </a:cubicBezTo>
                <a:cubicBezTo>
                  <a:pt x="1776" y="1770"/>
                  <a:pt x="1830" y="1753"/>
                  <a:pt x="1846" y="1744"/>
                </a:cubicBezTo>
                <a:cubicBezTo>
                  <a:pt x="1846" y="1744"/>
                  <a:pt x="1915" y="1701"/>
                  <a:pt x="1915" y="1710"/>
                </a:cubicBezTo>
                <a:cubicBezTo>
                  <a:pt x="1915" y="1718"/>
                  <a:pt x="1900" y="1735"/>
                  <a:pt x="1915" y="1744"/>
                </a:cubicBezTo>
                <a:cubicBezTo>
                  <a:pt x="1931" y="1744"/>
                  <a:pt x="1938" y="1753"/>
                  <a:pt x="1946" y="1761"/>
                </a:cubicBezTo>
                <a:cubicBezTo>
                  <a:pt x="1969" y="1787"/>
                  <a:pt x="1977" y="1813"/>
                  <a:pt x="1992" y="1839"/>
                </a:cubicBezTo>
                <a:cubicBezTo>
                  <a:pt x="2008" y="1865"/>
                  <a:pt x="2015" y="1891"/>
                  <a:pt x="2031" y="1908"/>
                </a:cubicBezTo>
                <a:cubicBezTo>
                  <a:pt x="2054" y="1934"/>
                  <a:pt x="2054" y="1873"/>
                  <a:pt x="2077" y="1899"/>
                </a:cubicBezTo>
                <a:cubicBezTo>
                  <a:pt x="2108" y="1934"/>
                  <a:pt x="2123" y="1917"/>
                  <a:pt x="2162" y="1908"/>
                </a:cubicBezTo>
                <a:cubicBezTo>
                  <a:pt x="2177" y="1899"/>
                  <a:pt x="2185" y="1925"/>
                  <a:pt x="2193" y="1934"/>
                </a:cubicBezTo>
                <a:cubicBezTo>
                  <a:pt x="2201" y="1951"/>
                  <a:pt x="2216" y="1951"/>
                  <a:pt x="2224" y="1968"/>
                </a:cubicBezTo>
                <a:cubicBezTo>
                  <a:pt x="2231" y="1986"/>
                  <a:pt x="2247" y="1986"/>
                  <a:pt x="2262" y="1986"/>
                </a:cubicBezTo>
                <a:cubicBezTo>
                  <a:pt x="2285" y="1977"/>
                  <a:pt x="2278" y="1986"/>
                  <a:pt x="2285" y="1994"/>
                </a:cubicBezTo>
                <a:cubicBezTo>
                  <a:pt x="2301" y="2029"/>
                  <a:pt x="2347" y="1986"/>
                  <a:pt x="2370" y="1986"/>
                </a:cubicBezTo>
                <a:cubicBezTo>
                  <a:pt x="2393" y="1977"/>
                  <a:pt x="2416" y="1951"/>
                  <a:pt x="2440" y="1942"/>
                </a:cubicBezTo>
                <a:cubicBezTo>
                  <a:pt x="2470" y="1917"/>
                  <a:pt x="2486" y="1917"/>
                  <a:pt x="2524" y="1925"/>
                </a:cubicBezTo>
                <a:cubicBezTo>
                  <a:pt x="2540" y="1925"/>
                  <a:pt x="2540" y="1934"/>
                  <a:pt x="2555" y="1951"/>
                </a:cubicBezTo>
                <a:cubicBezTo>
                  <a:pt x="2563" y="1960"/>
                  <a:pt x="2578" y="1960"/>
                  <a:pt x="2594" y="1960"/>
                </a:cubicBezTo>
                <a:cubicBezTo>
                  <a:pt x="2609" y="1960"/>
                  <a:pt x="2617" y="1968"/>
                  <a:pt x="2632" y="1968"/>
                </a:cubicBezTo>
                <a:cubicBezTo>
                  <a:pt x="2648" y="1986"/>
                  <a:pt x="2656" y="1968"/>
                  <a:pt x="2671" y="1960"/>
                </a:cubicBezTo>
                <a:cubicBezTo>
                  <a:pt x="2694" y="1934"/>
                  <a:pt x="2656" y="1917"/>
                  <a:pt x="2671" y="1891"/>
                </a:cubicBezTo>
                <a:cubicBezTo>
                  <a:pt x="2679" y="1873"/>
                  <a:pt x="2710" y="1839"/>
                  <a:pt x="2725" y="1848"/>
                </a:cubicBezTo>
                <a:cubicBezTo>
                  <a:pt x="2756" y="1865"/>
                  <a:pt x="2794" y="1865"/>
                  <a:pt x="2825" y="1882"/>
                </a:cubicBezTo>
                <a:cubicBezTo>
                  <a:pt x="2841" y="1891"/>
                  <a:pt x="2833" y="1908"/>
                  <a:pt x="2841" y="1917"/>
                </a:cubicBezTo>
                <a:cubicBezTo>
                  <a:pt x="2848" y="1942"/>
                  <a:pt x="2864" y="1942"/>
                  <a:pt x="2887" y="1951"/>
                </a:cubicBezTo>
                <a:cubicBezTo>
                  <a:pt x="2918" y="1960"/>
                  <a:pt x="2949" y="1934"/>
                  <a:pt x="2979" y="1942"/>
                </a:cubicBezTo>
                <a:cubicBezTo>
                  <a:pt x="2987" y="1942"/>
                  <a:pt x="3003" y="1942"/>
                  <a:pt x="3010" y="1951"/>
                </a:cubicBezTo>
                <a:cubicBezTo>
                  <a:pt x="3026" y="1960"/>
                  <a:pt x="3041" y="1960"/>
                  <a:pt x="3057" y="1977"/>
                </a:cubicBezTo>
                <a:cubicBezTo>
                  <a:pt x="3095" y="2011"/>
                  <a:pt x="3157" y="2011"/>
                  <a:pt x="3203" y="1994"/>
                </a:cubicBezTo>
                <a:cubicBezTo>
                  <a:pt x="3234" y="1986"/>
                  <a:pt x="3257" y="1968"/>
                  <a:pt x="3288" y="1960"/>
                </a:cubicBezTo>
                <a:cubicBezTo>
                  <a:pt x="3303" y="1942"/>
                  <a:pt x="3327" y="1960"/>
                  <a:pt x="3342" y="1960"/>
                </a:cubicBezTo>
                <a:cubicBezTo>
                  <a:pt x="3357" y="1968"/>
                  <a:pt x="3365" y="1951"/>
                  <a:pt x="3381" y="1960"/>
                </a:cubicBezTo>
                <a:cubicBezTo>
                  <a:pt x="3388" y="1968"/>
                  <a:pt x="3419" y="1994"/>
                  <a:pt x="3435" y="1986"/>
                </a:cubicBezTo>
                <a:cubicBezTo>
                  <a:pt x="3442" y="1986"/>
                  <a:pt x="3458" y="1977"/>
                  <a:pt x="3465" y="1968"/>
                </a:cubicBezTo>
                <a:cubicBezTo>
                  <a:pt x="3489" y="1960"/>
                  <a:pt x="3496" y="1960"/>
                  <a:pt x="3496" y="1942"/>
                </a:cubicBezTo>
                <a:cubicBezTo>
                  <a:pt x="3496" y="1908"/>
                  <a:pt x="3519" y="1873"/>
                  <a:pt x="3535" y="1856"/>
                </a:cubicBezTo>
                <a:cubicBezTo>
                  <a:pt x="3543" y="1848"/>
                  <a:pt x="3550" y="1830"/>
                  <a:pt x="3543" y="1822"/>
                </a:cubicBezTo>
                <a:cubicBezTo>
                  <a:pt x="3535" y="1813"/>
                  <a:pt x="3512" y="1813"/>
                  <a:pt x="3527" y="1796"/>
                </a:cubicBezTo>
                <a:cubicBezTo>
                  <a:pt x="3550" y="1770"/>
                  <a:pt x="3589" y="1770"/>
                  <a:pt x="3627" y="1761"/>
                </a:cubicBezTo>
                <a:cubicBezTo>
                  <a:pt x="3643" y="1761"/>
                  <a:pt x="3658" y="1761"/>
                  <a:pt x="3674" y="1770"/>
                </a:cubicBezTo>
                <a:cubicBezTo>
                  <a:pt x="3689" y="1779"/>
                  <a:pt x="3712" y="1779"/>
                  <a:pt x="3728" y="1787"/>
                </a:cubicBezTo>
                <a:cubicBezTo>
                  <a:pt x="3751" y="1796"/>
                  <a:pt x="3758" y="1830"/>
                  <a:pt x="3774" y="1856"/>
                </a:cubicBezTo>
                <a:cubicBezTo>
                  <a:pt x="3782" y="1882"/>
                  <a:pt x="3797" y="1908"/>
                  <a:pt x="3805" y="1934"/>
                </a:cubicBezTo>
                <a:cubicBezTo>
                  <a:pt x="3805" y="1942"/>
                  <a:pt x="3805" y="1960"/>
                  <a:pt x="3812" y="1977"/>
                </a:cubicBezTo>
                <a:cubicBezTo>
                  <a:pt x="3812" y="1986"/>
                  <a:pt x="3836" y="1986"/>
                  <a:pt x="3843" y="1986"/>
                </a:cubicBezTo>
                <a:cubicBezTo>
                  <a:pt x="3874" y="1994"/>
                  <a:pt x="3913" y="2011"/>
                  <a:pt x="3920" y="2046"/>
                </a:cubicBezTo>
                <a:cubicBezTo>
                  <a:pt x="3928" y="2072"/>
                  <a:pt x="3936" y="2089"/>
                  <a:pt x="3967" y="2089"/>
                </a:cubicBezTo>
                <a:lnTo>
                  <a:pt x="3998" y="2089"/>
                </a:lnTo>
                <a:cubicBezTo>
                  <a:pt x="4013" y="2089"/>
                  <a:pt x="4013" y="2072"/>
                  <a:pt x="4028" y="2072"/>
                </a:cubicBezTo>
                <a:cubicBezTo>
                  <a:pt x="4052" y="2072"/>
                  <a:pt x="4075" y="2046"/>
                  <a:pt x="4090" y="2080"/>
                </a:cubicBezTo>
                <a:cubicBezTo>
                  <a:pt x="4090" y="2098"/>
                  <a:pt x="4090" y="2098"/>
                  <a:pt x="4082" y="2106"/>
                </a:cubicBezTo>
                <a:cubicBezTo>
                  <a:pt x="4067" y="2124"/>
                  <a:pt x="4067" y="2132"/>
                  <a:pt x="4059" y="2149"/>
                </a:cubicBezTo>
                <a:cubicBezTo>
                  <a:pt x="4052" y="2175"/>
                  <a:pt x="4036" y="2201"/>
                  <a:pt x="4021" y="2227"/>
                </a:cubicBezTo>
                <a:cubicBezTo>
                  <a:pt x="4013" y="2244"/>
                  <a:pt x="4005" y="2236"/>
                  <a:pt x="3998" y="2227"/>
                </a:cubicBezTo>
                <a:cubicBezTo>
                  <a:pt x="3982" y="2218"/>
                  <a:pt x="3982" y="2227"/>
                  <a:pt x="3967" y="2236"/>
                </a:cubicBezTo>
                <a:cubicBezTo>
                  <a:pt x="3959" y="2236"/>
                  <a:pt x="3944" y="2244"/>
                  <a:pt x="3944" y="2244"/>
                </a:cubicBezTo>
                <a:cubicBezTo>
                  <a:pt x="3936" y="2253"/>
                  <a:pt x="3959" y="2287"/>
                  <a:pt x="3959" y="2305"/>
                </a:cubicBezTo>
                <a:cubicBezTo>
                  <a:pt x="3951" y="2313"/>
                  <a:pt x="3951" y="2330"/>
                  <a:pt x="3951" y="2339"/>
                </a:cubicBezTo>
                <a:cubicBezTo>
                  <a:pt x="3944" y="2356"/>
                  <a:pt x="3928" y="2348"/>
                  <a:pt x="3928" y="2365"/>
                </a:cubicBezTo>
                <a:cubicBezTo>
                  <a:pt x="3944" y="2356"/>
                  <a:pt x="3951" y="2365"/>
                  <a:pt x="3967" y="2348"/>
                </a:cubicBezTo>
                <a:cubicBezTo>
                  <a:pt x="3974" y="2330"/>
                  <a:pt x="3990" y="2348"/>
                  <a:pt x="4005" y="2348"/>
                </a:cubicBezTo>
                <a:cubicBezTo>
                  <a:pt x="4036" y="2365"/>
                  <a:pt x="4067" y="2348"/>
                  <a:pt x="4098" y="2322"/>
                </a:cubicBezTo>
                <a:cubicBezTo>
                  <a:pt x="4121" y="2296"/>
                  <a:pt x="4144" y="2261"/>
                  <a:pt x="4167" y="2236"/>
                </a:cubicBezTo>
                <a:cubicBezTo>
                  <a:pt x="4190" y="2201"/>
                  <a:pt x="4213" y="2167"/>
                  <a:pt x="4237" y="2132"/>
                </a:cubicBezTo>
                <a:cubicBezTo>
                  <a:pt x="4275" y="2072"/>
                  <a:pt x="4314" y="2029"/>
                  <a:pt x="4306" y="1951"/>
                </a:cubicBezTo>
                <a:cubicBezTo>
                  <a:pt x="4306" y="1917"/>
                  <a:pt x="4314" y="1899"/>
                  <a:pt x="4329" y="1873"/>
                </a:cubicBezTo>
                <a:cubicBezTo>
                  <a:pt x="4337" y="1856"/>
                  <a:pt x="4337" y="1848"/>
                  <a:pt x="4345" y="1830"/>
                </a:cubicBezTo>
                <a:lnTo>
                  <a:pt x="4345" y="1813"/>
                </a:lnTo>
                <a:cubicBezTo>
                  <a:pt x="4345" y="1804"/>
                  <a:pt x="4329" y="1796"/>
                  <a:pt x="4329" y="1787"/>
                </a:cubicBezTo>
                <a:cubicBezTo>
                  <a:pt x="4329" y="1787"/>
                  <a:pt x="4345" y="1796"/>
                  <a:pt x="4345" y="1787"/>
                </a:cubicBezTo>
                <a:cubicBezTo>
                  <a:pt x="4337" y="1779"/>
                  <a:pt x="4337" y="1770"/>
                  <a:pt x="4329" y="1770"/>
                </a:cubicBezTo>
                <a:cubicBezTo>
                  <a:pt x="4321" y="1761"/>
                  <a:pt x="4306" y="1735"/>
                  <a:pt x="4298" y="1727"/>
                </a:cubicBezTo>
                <a:cubicBezTo>
                  <a:pt x="4291" y="1727"/>
                  <a:pt x="4252" y="1710"/>
                  <a:pt x="4244" y="1718"/>
                </a:cubicBezTo>
                <a:cubicBezTo>
                  <a:pt x="4244" y="1727"/>
                  <a:pt x="4252" y="1735"/>
                  <a:pt x="4244" y="1735"/>
                </a:cubicBezTo>
                <a:cubicBezTo>
                  <a:pt x="4229" y="1735"/>
                  <a:pt x="4229" y="1753"/>
                  <a:pt x="4221" y="1753"/>
                </a:cubicBezTo>
                <a:cubicBezTo>
                  <a:pt x="4206" y="1770"/>
                  <a:pt x="4198" y="1744"/>
                  <a:pt x="4198" y="1735"/>
                </a:cubicBezTo>
                <a:cubicBezTo>
                  <a:pt x="4198" y="1718"/>
                  <a:pt x="4213" y="1710"/>
                  <a:pt x="4190" y="1718"/>
                </a:cubicBezTo>
                <a:cubicBezTo>
                  <a:pt x="4167" y="1727"/>
                  <a:pt x="4198" y="1744"/>
                  <a:pt x="4167" y="1744"/>
                </a:cubicBezTo>
                <a:cubicBezTo>
                  <a:pt x="4160" y="1744"/>
                  <a:pt x="4175" y="1701"/>
                  <a:pt x="4167" y="1692"/>
                </a:cubicBezTo>
                <a:cubicBezTo>
                  <a:pt x="4167" y="1701"/>
                  <a:pt x="4082" y="1701"/>
                  <a:pt x="4121" y="1675"/>
                </a:cubicBezTo>
                <a:cubicBezTo>
                  <a:pt x="4152" y="1649"/>
                  <a:pt x="4183" y="1623"/>
                  <a:pt x="4213" y="1597"/>
                </a:cubicBezTo>
                <a:cubicBezTo>
                  <a:pt x="4221" y="1589"/>
                  <a:pt x="4229" y="1572"/>
                  <a:pt x="4237" y="1563"/>
                </a:cubicBezTo>
                <a:cubicBezTo>
                  <a:pt x="4260" y="1546"/>
                  <a:pt x="4283" y="1528"/>
                  <a:pt x="4298" y="1511"/>
                </a:cubicBezTo>
                <a:cubicBezTo>
                  <a:pt x="4306" y="1503"/>
                  <a:pt x="4314" y="1485"/>
                  <a:pt x="4329" y="1477"/>
                </a:cubicBezTo>
                <a:lnTo>
                  <a:pt x="4375" y="1425"/>
                </a:lnTo>
                <a:cubicBezTo>
                  <a:pt x="4406" y="1399"/>
                  <a:pt x="4453" y="1399"/>
                  <a:pt x="4491" y="1399"/>
                </a:cubicBezTo>
                <a:lnTo>
                  <a:pt x="4514" y="1399"/>
                </a:lnTo>
                <a:cubicBezTo>
                  <a:pt x="4522" y="1408"/>
                  <a:pt x="4522" y="1416"/>
                  <a:pt x="4530" y="1416"/>
                </a:cubicBezTo>
                <a:cubicBezTo>
                  <a:pt x="4537" y="1408"/>
                  <a:pt x="4553" y="1408"/>
                  <a:pt x="4561" y="1399"/>
                </a:cubicBezTo>
                <a:cubicBezTo>
                  <a:pt x="4568" y="1399"/>
                  <a:pt x="4576" y="1408"/>
                  <a:pt x="4584" y="1408"/>
                </a:cubicBezTo>
                <a:lnTo>
                  <a:pt x="4607" y="1408"/>
                </a:lnTo>
                <a:cubicBezTo>
                  <a:pt x="4607" y="1399"/>
                  <a:pt x="4615" y="1408"/>
                  <a:pt x="4622" y="1408"/>
                </a:cubicBezTo>
                <a:cubicBezTo>
                  <a:pt x="4638" y="1408"/>
                  <a:pt x="4638" y="1382"/>
                  <a:pt x="4661" y="1382"/>
                </a:cubicBezTo>
                <a:lnTo>
                  <a:pt x="4692" y="1382"/>
                </a:lnTo>
                <a:cubicBezTo>
                  <a:pt x="4699" y="1390"/>
                  <a:pt x="4707" y="1399"/>
                  <a:pt x="4715" y="1399"/>
                </a:cubicBezTo>
                <a:cubicBezTo>
                  <a:pt x="4723" y="1408"/>
                  <a:pt x="4753" y="1390"/>
                  <a:pt x="4753" y="1416"/>
                </a:cubicBezTo>
                <a:cubicBezTo>
                  <a:pt x="4753" y="1416"/>
                  <a:pt x="4730" y="1416"/>
                  <a:pt x="4730" y="1425"/>
                </a:cubicBezTo>
                <a:cubicBezTo>
                  <a:pt x="4723" y="1442"/>
                  <a:pt x="4753" y="1434"/>
                  <a:pt x="4753" y="1434"/>
                </a:cubicBezTo>
                <a:lnTo>
                  <a:pt x="4792" y="1434"/>
                </a:lnTo>
                <a:lnTo>
                  <a:pt x="4807" y="1416"/>
                </a:lnTo>
                <a:cubicBezTo>
                  <a:pt x="4815" y="1416"/>
                  <a:pt x="4823" y="1425"/>
                  <a:pt x="4838" y="1425"/>
                </a:cubicBezTo>
                <a:cubicBezTo>
                  <a:pt x="4846" y="1425"/>
                  <a:pt x="4900" y="1408"/>
                  <a:pt x="4869" y="1399"/>
                </a:cubicBezTo>
                <a:cubicBezTo>
                  <a:pt x="4854" y="1399"/>
                  <a:pt x="4846" y="1408"/>
                  <a:pt x="4846" y="1382"/>
                </a:cubicBezTo>
                <a:cubicBezTo>
                  <a:pt x="4846" y="1373"/>
                  <a:pt x="4861" y="1347"/>
                  <a:pt x="4869" y="1339"/>
                </a:cubicBezTo>
                <a:cubicBezTo>
                  <a:pt x="4884" y="1330"/>
                  <a:pt x="4892" y="1321"/>
                  <a:pt x="4908" y="1304"/>
                </a:cubicBezTo>
                <a:cubicBezTo>
                  <a:pt x="4915" y="1296"/>
                  <a:pt x="4931" y="1296"/>
                  <a:pt x="4938" y="1278"/>
                </a:cubicBezTo>
                <a:cubicBezTo>
                  <a:pt x="4946" y="1261"/>
                  <a:pt x="4954" y="1252"/>
                  <a:pt x="4969" y="1252"/>
                </a:cubicBezTo>
                <a:cubicBezTo>
                  <a:pt x="4985" y="1252"/>
                  <a:pt x="5008" y="1244"/>
                  <a:pt x="5023" y="1244"/>
                </a:cubicBezTo>
                <a:cubicBezTo>
                  <a:pt x="5039" y="1244"/>
                  <a:pt x="5046" y="1261"/>
                  <a:pt x="5054" y="1261"/>
                </a:cubicBezTo>
                <a:cubicBezTo>
                  <a:pt x="5062" y="1252"/>
                  <a:pt x="5070" y="1235"/>
                  <a:pt x="5077" y="1244"/>
                </a:cubicBezTo>
                <a:cubicBezTo>
                  <a:pt x="5085" y="1252"/>
                  <a:pt x="5062" y="1278"/>
                  <a:pt x="5062" y="1287"/>
                </a:cubicBezTo>
                <a:cubicBezTo>
                  <a:pt x="5062" y="1304"/>
                  <a:pt x="5070" y="1287"/>
                  <a:pt x="5085" y="1296"/>
                </a:cubicBezTo>
                <a:cubicBezTo>
                  <a:pt x="5085" y="1296"/>
                  <a:pt x="5070" y="1313"/>
                  <a:pt x="5070" y="1321"/>
                </a:cubicBezTo>
                <a:cubicBezTo>
                  <a:pt x="5070" y="1330"/>
                  <a:pt x="5124" y="1287"/>
                  <a:pt x="5124" y="1287"/>
                </a:cubicBezTo>
                <a:cubicBezTo>
                  <a:pt x="5131" y="1278"/>
                  <a:pt x="5139" y="1270"/>
                  <a:pt x="5154" y="1261"/>
                </a:cubicBezTo>
                <a:cubicBezTo>
                  <a:pt x="5162" y="1252"/>
                  <a:pt x="5185" y="1270"/>
                  <a:pt x="5185" y="1252"/>
                </a:cubicBezTo>
                <a:cubicBezTo>
                  <a:pt x="5178" y="1235"/>
                  <a:pt x="5185" y="1201"/>
                  <a:pt x="5208" y="1201"/>
                </a:cubicBezTo>
                <a:cubicBezTo>
                  <a:pt x="5216" y="1192"/>
                  <a:pt x="5232" y="1183"/>
                  <a:pt x="5239" y="1192"/>
                </a:cubicBezTo>
                <a:cubicBezTo>
                  <a:pt x="5247" y="1192"/>
                  <a:pt x="5262" y="1209"/>
                  <a:pt x="5270" y="1201"/>
                </a:cubicBezTo>
                <a:cubicBezTo>
                  <a:pt x="5255" y="1209"/>
                  <a:pt x="5232" y="1201"/>
                  <a:pt x="5224" y="1227"/>
                </a:cubicBezTo>
                <a:lnTo>
                  <a:pt x="5224" y="1252"/>
                </a:lnTo>
                <a:cubicBezTo>
                  <a:pt x="5224" y="1261"/>
                  <a:pt x="5208" y="1261"/>
                  <a:pt x="5216" y="1270"/>
                </a:cubicBezTo>
                <a:cubicBezTo>
                  <a:pt x="5216" y="1278"/>
                  <a:pt x="5224" y="1278"/>
                  <a:pt x="5216" y="1287"/>
                </a:cubicBezTo>
                <a:cubicBezTo>
                  <a:pt x="5208" y="1287"/>
                  <a:pt x="5201" y="1296"/>
                  <a:pt x="5208" y="1304"/>
                </a:cubicBezTo>
                <a:cubicBezTo>
                  <a:pt x="5208" y="1304"/>
                  <a:pt x="5162" y="1321"/>
                  <a:pt x="5162" y="1330"/>
                </a:cubicBezTo>
                <a:cubicBezTo>
                  <a:pt x="5147" y="1339"/>
                  <a:pt x="5139" y="1356"/>
                  <a:pt x="5124" y="1365"/>
                </a:cubicBezTo>
                <a:cubicBezTo>
                  <a:pt x="5108" y="1382"/>
                  <a:pt x="5093" y="1390"/>
                  <a:pt x="5077" y="1408"/>
                </a:cubicBezTo>
                <a:cubicBezTo>
                  <a:pt x="5046" y="1434"/>
                  <a:pt x="5023" y="1494"/>
                  <a:pt x="4985" y="1494"/>
                </a:cubicBezTo>
                <a:cubicBezTo>
                  <a:pt x="4977" y="1494"/>
                  <a:pt x="4946" y="1503"/>
                  <a:pt x="4946" y="1511"/>
                </a:cubicBezTo>
                <a:cubicBezTo>
                  <a:pt x="4946" y="1537"/>
                  <a:pt x="4946" y="1546"/>
                  <a:pt x="4923" y="1563"/>
                </a:cubicBezTo>
                <a:cubicBezTo>
                  <a:pt x="4892" y="1589"/>
                  <a:pt x="4892" y="1641"/>
                  <a:pt x="4900" y="1684"/>
                </a:cubicBezTo>
                <a:cubicBezTo>
                  <a:pt x="4908" y="1727"/>
                  <a:pt x="4900" y="1779"/>
                  <a:pt x="4923" y="1813"/>
                </a:cubicBezTo>
                <a:cubicBezTo>
                  <a:pt x="4931" y="1830"/>
                  <a:pt x="4931" y="1856"/>
                  <a:pt x="4931" y="1873"/>
                </a:cubicBezTo>
                <a:cubicBezTo>
                  <a:pt x="4931" y="1873"/>
                  <a:pt x="4931" y="1891"/>
                  <a:pt x="4938" y="1891"/>
                </a:cubicBezTo>
                <a:cubicBezTo>
                  <a:pt x="4946" y="1891"/>
                  <a:pt x="4931" y="1917"/>
                  <a:pt x="4938" y="1917"/>
                </a:cubicBezTo>
                <a:cubicBezTo>
                  <a:pt x="4938" y="1917"/>
                  <a:pt x="4977" y="1882"/>
                  <a:pt x="4977" y="1873"/>
                </a:cubicBezTo>
                <a:cubicBezTo>
                  <a:pt x="4992" y="1856"/>
                  <a:pt x="5000" y="1839"/>
                  <a:pt x="5008" y="1813"/>
                </a:cubicBezTo>
                <a:cubicBezTo>
                  <a:pt x="5016" y="1796"/>
                  <a:pt x="5046" y="1779"/>
                  <a:pt x="5054" y="1779"/>
                </a:cubicBezTo>
                <a:cubicBezTo>
                  <a:pt x="5077" y="1796"/>
                  <a:pt x="5054" y="1744"/>
                  <a:pt x="5062" y="1735"/>
                </a:cubicBezTo>
                <a:cubicBezTo>
                  <a:pt x="5077" y="1710"/>
                  <a:pt x="5085" y="1701"/>
                  <a:pt x="5108" y="1701"/>
                </a:cubicBezTo>
                <a:cubicBezTo>
                  <a:pt x="5131" y="1701"/>
                  <a:pt x="5162" y="1701"/>
                  <a:pt x="5147" y="1675"/>
                </a:cubicBezTo>
                <a:cubicBezTo>
                  <a:pt x="5124" y="1649"/>
                  <a:pt x="5139" y="1623"/>
                  <a:pt x="5162" y="1606"/>
                </a:cubicBezTo>
                <a:cubicBezTo>
                  <a:pt x="5170" y="1597"/>
                  <a:pt x="5170" y="1615"/>
                  <a:pt x="5178" y="1615"/>
                </a:cubicBezTo>
                <a:cubicBezTo>
                  <a:pt x="5193" y="1615"/>
                  <a:pt x="5193" y="1589"/>
                  <a:pt x="5193" y="1580"/>
                </a:cubicBezTo>
                <a:cubicBezTo>
                  <a:pt x="5178" y="1563"/>
                  <a:pt x="5162" y="1554"/>
                  <a:pt x="5178" y="1528"/>
                </a:cubicBezTo>
                <a:cubicBezTo>
                  <a:pt x="5178" y="1528"/>
                  <a:pt x="5201" y="1520"/>
                  <a:pt x="5193" y="1511"/>
                </a:cubicBezTo>
                <a:cubicBezTo>
                  <a:pt x="5185" y="1511"/>
                  <a:pt x="5178" y="1494"/>
                  <a:pt x="5170" y="1494"/>
                </a:cubicBezTo>
                <a:cubicBezTo>
                  <a:pt x="5162" y="1494"/>
                  <a:pt x="5170" y="1503"/>
                  <a:pt x="5162" y="1503"/>
                </a:cubicBezTo>
                <a:cubicBezTo>
                  <a:pt x="5147" y="1503"/>
                  <a:pt x="5139" y="1494"/>
                  <a:pt x="5147" y="1477"/>
                </a:cubicBezTo>
                <a:cubicBezTo>
                  <a:pt x="5154" y="1459"/>
                  <a:pt x="5170" y="1451"/>
                  <a:pt x="5185" y="1425"/>
                </a:cubicBezTo>
                <a:cubicBezTo>
                  <a:pt x="5193" y="1408"/>
                  <a:pt x="5193" y="1382"/>
                  <a:pt x="5216" y="1365"/>
                </a:cubicBezTo>
                <a:cubicBezTo>
                  <a:pt x="5224" y="1356"/>
                  <a:pt x="5224" y="1373"/>
                  <a:pt x="5224" y="1373"/>
                </a:cubicBezTo>
                <a:cubicBezTo>
                  <a:pt x="5239" y="1373"/>
                  <a:pt x="5239" y="1356"/>
                  <a:pt x="5247" y="1365"/>
                </a:cubicBezTo>
                <a:cubicBezTo>
                  <a:pt x="5255" y="1365"/>
                  <a:pt x="5255" y="1373"/>
                  <a:pt x="5262" y="1365"/>
                </a:cubicBezTo>
                <a:cubicBezTo>
                  <a:pt x="5278" y="1356"/>
                  <a:pt x="5286" y="1347"/>
                  <a:pt x="5301" y="1339"/>
                </a:cubicBezTo>
                <a:cubicBezTo>
                  <a:pt x="5324" y="1330"/>
                  <a:pt x="5293" y="1365"/>
                  <a:pt x="5309" y="1373"/>
                </a:cubicBezTo>
                <a:cubicBezTo>
                  <a:pt x="5309" y="1382"/>
                  <a:pt x="5340" y="1347"/>
                  <a:pt x="5347" y="1347"/>
                </a:cubicBezTo>
                <a:cubicBezTo>
                  <a:pt x="5363" y="1339"/>
                  <a:pt x="5378" y="1330"/>
                  <a:pt x="5401" y="1330"/>
                </a:cubicBezTo>
                <a:cubicBezTo>
                  <a:pt x="5417" y="1330"/>
                  <a:pt x="5432" y="1330"/>
                  <a:pt x="5440" y="1347"/>
                </a:cubicBezTo>
                <a:cubicBezTo>
                  <a:pt x="5447" y="1347"/>
                  <a:pt x="5455" y="1356"/>
                  <a:pt x="5463" y="1365"/>
                </a:cubicBezTo>
                <a:cubicBezTo>
                  <a:pt x="5471" y="1373"/>
                  <a:pt x="5471" y="1347"/>
                  <a:pt x="5478" y="1347"/>
                </a:cubicBezTo>
                <a:cubicBezTo>
                  <a:pt x="5540" y="1287"/>
                  <a:pt x="5609" y="1261"/>
                  <a:pt x="5679" y="1227"/>
                </a:cubicBezTo>
                <a:cubicBezTo>
                  <a:pt x="5694" y="1218"/>
                  <a:pt x="5717" y="1209"/>
                  <a:pt x="5725" y="1192"/>
                </a:cubicBezTo>
                <a:cubicBezTo>
                  <a:pt x="5733" y="1175"/>
                  <a:pt x="5733" y="1201"/>
                  <a:pt x="5748" y="1201"/>
                </a:cubicBezTo>
                <a:lnTo>
                  <a:pt x="5779" y="1201"/>
                </a:lnTo>
                <a:cubicBezTo>
                  <a:pt x="5787" y="1209"/>
                  <a:pt x="5795" y="1218"/>
                  <a:pt x="5802" y="1218"/>
                </a:cubicBezTo>
                <a:cubicBezTo>
                  <a:pt x="5825" y="1218"/>
                  <a:pt x="5825" y="1183"/>
                  <a:pt x="5818" y="1166"/>
                </a:cubicBezTo>
                <a:cubicBezTo>
                  <a:pt x="5818" y="1158"/>
                  <a:pt x="5787" y="1140"/>
                  <a:pt x="5795" y="1132"/>
                </a:cubicBezTo>
                <a:cubicBezTo>
                  <a:pt x="5795" y="1123"/>
                  <a:pt x="5779" y="1080"/>
                  <a:pt x="5771" y="1089"/>
                </a:cubicBezTo>
                <a:cubicBezTo>
                  <a:pt x="5771" y="1097"/>
                  <a:pt x="5756" y="1080"/>
                  <a:pt x="5748" y="1080"/>
                </a:cubicBezTo>
                <a:cubicBezTo>
                  <a:pt x="5741" y="1071"/>
                  <a:pt x="5748" y="1063"/>
                  <a:pt x="5741" y="1054"/>
                </a:cubicBezTo>
                <a:cubicBezTo>
                  <a:pt x="5741" y="1045"/>
                  <a:pt x="5717" y="1054"/>
                  <a:pt x="5717" y="1054"/>
                </a:cubicBezTo>
                <a:cubicBezTo>
                  <a:pt x="5710" y="1063"/>
                  <a:pt x="5687" y="1054"/>
                  <a:pt x="5694" y="1045"/>
                </a:cubicBezTo>
                <a:cubicBezTo>
                  <a:pt x="5694" y="1037"/>
                  <a:pt x="5717" y="1045"/>
                  <a:pt x="5725" y="1045"/>
                </a:cubicBezTo>
                <a:cubicBezTo>
                  <a:pt x="5725" y="1037"/>
                  <a:pt x="5702" y="1037"/>
                  <a:pt x="5702" y="1037"/>
                </a:cubicBezTo>
                <a:cubicBezTo>
                  <a:pt x="5702" y="1011"/>
                  <a:pt x="5764" y="1054"/>
                  <a:pt x="5771" y="1054"/>
                </a:cubicBezTo>
                <a:cubicBezTo>
                  <a:pt x="5787" y="1063"/>
                  <a:pt x="5833" y="1045"/>
                  <a:pt x="5849" y="1028"/>
                </a:cubicBezTo>
                <a:cubicBezTo>
                  <a:pt x="5856" y="1020"/>
                  <a:pt x="5841" y="1020"/>
                  <a:pt x="5841" y="1011"/>
                </a:cubicBezTo>
                <a:cubicBezTo>
                  <a:pt x="5841" y="1011"/>
                  <a:pt x="5872" y="1011"/>
                  <a:pt x="5872" y="994"/>
                </a:cubicBezTo>
                <a:cubicBezTo>
                  <a:pt x="5864" y="985"/>
                  <a:pt x="5849" y="976"/>
                  <a:pt x="5856" y="968"/>
                </a:cubicBezTo>
                <a:cubicBezTo>
                  <a:pt x="5856" y="959"/>
                  <a:pt x="5872" y="942"/>
                  <a:pt x="5872" y="942"/>
                </a:cubicBezTo>
                <a:cubicBezTo>
                  <a:pt x="5879" y="942"/>
                  <a:pt x="5910" y="951"/>
                  <a:pt x="5910" y="942"/>
                </a:cubicBezTo>
                <a:cubicBezTo>
                  <a:pt x="5903" y="951"/>
                  <a:pt x="5879" y="959"/>
                  <a:pt x="5887" y="968"/>
                </a:cubicBezTo>
                <a:cubicBezTo>
                  <a:pt x="5895" y="976"/>
                  <a:pt x="5903" y="985"/>
                  <a:pt x="5903" y="985"/>
                </a:cubicBezTo>
                <a:cubicBezTo>
                  <a:pt x="5903" y="994"/>
                  <a:pt x="5895" y="1002"/>
                  <a:pt x="5903" y="1002"/>
                </a:cubicBezTo>
                <a:cubicBezTo>
                  <a:pt x="5918" y="1002"/>
                  <a:pt x="5933" y="994"/>
                  <a:pt x="5949" y="994"/>
                </a:cubicBezTo>
                <a:cubicBezTo>
                  <a:pt x="5964" y="994"/>
                  <a:pt x="5980" y="994"/>
                  <a:pt x="5995" y="1002"/>
                </a:cubicBezTo>
                <a:cubicBezTo>
                  <a:pt x="6003" y="1011"/>
                  <a:pt x="6003" y="1011"/>
                  <a:pt x="6003" y="1028"/>
                </a:cubicBezTo>
                <a:cubicBezTo>
                  <a:pt x="6003" y="1037"/>
                  <a:pt x="6034" y="1045"/>
                  <a:pt x="6041" y="1045"/>
                </a:cubicBezTo>
                <a:cubicBezTo>
                  <a:pt x="6049" y="1054"/>
                  <a:pt x="6095" y="1089"/>
                  <a:pt x="6103" y="1071"/>
                </a:cubicBezTo>
                <a:cubicBezTo>
                  <a:pt x="6095" y="1097"/>
                  <a:pt x="6142" y="1071"/>
                  <a:pt x="6142" y="1071"/>
                </a:cubicBezTo>
                <a:cubicBezTo>
                  <a:pt x="6142" y="1063"/>
                  <a:pt x="6111" y="1063"/>
                  <a:pt x="6118" y="1054"/>
                </a:cubicBezTo>
                <a:cubicBezTo>
                  <a:pt x="6118" y="1037"/>
                  <a:pt x="6142" y="1054"/>
                  <a:pt x="6142" y="1054"/>
                </a:cubicBezTo>
                <a:cubicBezTo>
                  <a:pt x="6142" y="1037"/>
                  <a:pt x="6134" y="1054"/>
                  <a:pt x="6142" y="1028"/>
                </a:cubicBezTo>
                <a:lnTo>
                  <a:pt x="6142" y="1002"/>
                </a:lnTo>
                <a:cubicBezTo>
                  <a:pt x="6134" y="994"/>
                  <a:pt x="6126" y="994"/>
                  <a:pt x="6126" y="985"/>
                </a:cubicBezTo>
                <a:cubicBezTo>
                  <a:pt x="6126" y="985"/>
                  <a:pt x="6180" y="1002"/>
                  <a:pt x="6188" y="994"/>
                </a:cubicBezTo>
                <a:cubicBezTo>
                  <a:pt x="6188" y="994"/>
                  <a:pt x="6180" y="985"/>
                  <a:pt x="6172" y="985"/>
                </a:cubicBezTo>
                <a:cubicBezTo>
                  <a:pt x="6180" y="985"/>
                  <a:pt x="6203" y="994"/>
                  <a:pt x="6211" y="985"/>
                </a:cubicBezTo>
                <a:cubicBezTo>
                  <a:pt x="6211" y="976"/>
                  <a:pt x="6211" y="968"/>
                  <a:pt x="6219" y="959"/>
                </a:cubicBezTo>
                <a:lnTo>
                  <a:pt x="6242" y="959"/>
                </a:lnTo>
                <a:lnTo>
                  <a:pt x="6234" y="959"/>
                </a:lnTo>
                <a:cubicBezTo>
                  <a:pt x="6226" y="951"/>
                  <a:pt x="6250" y="959"/>
                  <a:pt x="6234" y="959"/>
                </a:cubicBezTo>
                <a:moveTo>
                  <a:pt x="3126" y="1658"/>
                </a:moveTo>
                <a:cubicBezTo>
                  <a:pt x="3118" y="1684"/>
                  <a:pt x="3118" y="1710"/>
                  <a:pt x="3111" y="1735"/>
                </a:cubicBezTo>
                <a:cubicBezTo>
                  <a:pt x="3103" y="1753"/>
                  <a:pt x="3080" y="1744"/>
                  <a:pt x="3080" y="1761"/>
                </a:cubicBezTo>
                <a:lnTo>
                  <a:pt x="3103" y="1761"/>
                </a:lnTo>
                <a:cubicBezTo>
                  <a:pt x="3103" y="1761"/>
                  <a:pt x="3033" y="1813"/>
                  <a:pt x="3026" y="1813"/>
                </a:cubicBezTo>
                <a:cubicBezTo>
                  <a:pt x="3018" y="1822"/>
                  <a:pt x="3010" y="1830"/>
                  <a:pt x="2995" y="1830"/>
                </a:cubicBezTo>
                <a:cubicBezTo>
                  <a:pt x="2987" y="1839"/>
                  <a:pt x="2979" y="1856"/>
                  <a:pt x="2972" y="1865"/>
                </a:cubicBezTo>
                <a:cubicBezTo>
                  <a:pt x="2964" y="1873"/>
                  <a:pt x="2910" y="1891"/>
                  <a:pt x="2902" y="1873"/>
                </a:cubicBezTo>
                <a:cubicBezTo>
                  <a:pt x="2902" y="1865"/>
                  <a:pt x="2956" y="1848"/>
                  <a:pt x="2964" y="1839"/>
                </a:cubicBezTo>
                <a:cubicBezTo>
                  <a:pt x="2987" y="1822"/>
                  <a:pt x="3010" y="1796"/>
                  <a:pt x="3033" y="1779"/>
                </a:cubicBezTo>
                <a:cubicBezTo>
                  <a:pt x="3049" y="1770"/>
                  <a:pt x="3049" y="1744"/>
                  <a:pt x="3064" y="1735"/>
                </a:cubicBezTo>
                <a:cubicBezTo>
                  <a:pt x="3080" y="1710"/>
                  <a:pt x="3095" y="1684"/>
                  <a:pt x="3103" y="1658"/>
                </a:cubicBezTo>
                <a:cubicBezTo>
                  <a:pt x="3103" y="1641"/>
                  <a:pt x="3103" y="1641"/>
                  <a:pt x="3118" y="1632"/>
                </a:cubicBezTo>
                <a:cubicBezTo>
                  <a:pt x="3134" y="1623"/>
                  <a:pt x="3126" y="1649"/>
                  <a:pt x="3126" y="1658"/>
                </a:cubicBezTo>
                <a:cubicBezTo>
                  <a:pt x="3118" y="1666"/>
                  <a:pt x="3126" y="1641"/>
                  <a:pt x="3126" y="1658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98" name="picture 2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819541" y="962891"/>
            <a:ext cx="3366820" cy="2094043"/>
          </a:xfrm>
          <a:prstGeom prst="rect">
            <a:avLst/>
          </a:prstGeom>
        </p:spPr>
      </p:pic>
      <p:sp>
        <p:nvSpPr>
          <p:cNvPr id="300" name="path 300"/>
          <p:cNvSpPr/>
          <p:nvPr/>
        </p:nvSpPr>
        <p:spPr>
          <a:xfrm>
            <a:off x="6661751" y="2897314"/>
            <a:ext cx="62445" cy="43316"/>
          </a:xfrm>
          <a:custGeom>
            <a:avLst/>
            <a:gdLst/>
            <a:ahLst/>
            <a:cxnLst/>
            <a:rect l="0" t="0" r="0" b="0"/>
            <a:pathLst>
              <a:path w="98" h="68">
                <a:moveTo>
                  <a:pt x="88" y="10"/>
                </a:moveTo>
                <a:lnTo>
                  <a:pt x="73" y="18"/>
                </a:lnTo>
                <a:cubicBezTo>
                  <a:pt x="65" y="27"/>
                  <a:pt x="73" y="45"/>
                  <a:pt x="73" y="45"/>
                </a:cubicBezTo>
                <a:cubicBezTo>
                  <a:pt x="65" y="45"/>
                  <a:pt x="50" y="45"/>
                  <a:pt x="42" y="54"/>
                </a:cubicBezTo>
                <a:cubicBezTo>
                  <a:pt x="27" y="62"/>
                  <a:pt x="19" y="62"/>
                  <a:pt x="11" y="54"/>
                </a:cubicBezTo>
                <a:cubicBezTo>
                  <a:pt x="-3" y="36"/>
                  <a:pt x="27" y="27"/>
                  <a:pt x="34" y="27"/>
                </a:cubicBezTo>
                <a:cubicBezTo>
                  <a:pt x="50" y="27"/>
                  <a:pt x="73" y="18"/>
                  <a:pt x="88" y="10"/>
                </a:cubicBezTo>
                <a:cubicBezTo>
                  <a:pt x="96" y="1"/>
                  <a:pt x="80" y="18"/>
                  <a:pt x="88" y="10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02" name="path 302"/>
          <p:cNvSpPr/>
          <p:nvPr/>
        </p:nvSpPr>
        <p:spPr>
          <a:xfrm>
            <a:off x="6958673" y="2768369"/>
            <a:ext cx="47942" cy="41236"/>
          </a:xfrm>
          <a:custGeom>
            <a:avLst/>
            <a:gdLst/>
            <a:ahLst/>
            <a:cxnLst/>
            <a:rect l="0" t="0" r="0" b="0"/>
            <a:pathLst>
              <a:path w="75" h="64">
                <a:moveTo>
                  <a:pt x="15" y="15"/>
                </a:moveTo>
                <a:cubicBezTo>
                  <a:pt x="22" y="15"/>
                  <a:pt x="22" y="32"/>
                  <a:pt x="30" y="40"/>
                </a:cubicBezTo>
                <a:cubicBezTo>
                  <a:pt x="45" y="40"/>
                  <a:pt x="52" y="49"/>
                  <a:pt x="67" y="57"/>
                </a:cubicBezTo>
                <a:cubicBezTo>
                  <a:pt x="60" y="24"/>
                  <a:pt x="30" y="15"/>
                  <a:pt x="7" y="7"/>
                </a:cubicBezTo>
                <a:cubicBezTo>
                  <a:pt x="7" y="15"/>
                  <a:pt x="7" y="15"/>
                  <a:pt x="15" y="15"/>
                </a:cubicBezTo>
                <a:cubicBezTo>
                  <a:pt x="22" y="15"/>
                  <a:pt x="7" y="15"/>
                  <a:pt x="15" y="15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04" name="path 304"/>
          <p:cNvSpPr/>
          <p:nvPr/>
        </p:nvSpPr>
        <p:spPr>
          <a:xfrm>
            <a:off x="6032914" y="2423316"/>
            <a:ext cx="23304" cy="30048"/>
          </a:xfrm>
          <a:custGeom>
            <a:avLst/>
            <a:gdLst/>
            <a:ahLst/>
            <a:cxnLst/>
            <a:rect l="0" t="0" r="0" b="0"/>
            <a:pathLst>
              <a:path w="36" h="47">
                <a:moveTo>
                  <a:pt x="14" y="7"/>
                </a:moveTo>
                <a:cubicBezTo>
                  <a:pt x="7" y="7"/>
                  <a:pt x="7" y="23"/>
                  <a:pt x="7" y="31"/>
                </a:cubicBezTo>
                <a:cubicBezTo>
                  <a:pt x="7" y="39"/>
                  <a:pt x="21" y="39"/>
                  <a:pt x="29" y="39"/>
                </a:cubicBezTo>
                <a:cubicBezTo>
                  <a:pt x="29" y="23"/>
                  <a:pt x="29" y="15"/>
                  <a:pt x="14" y="7"/>
                </a:cubicBezTo>
                <a:cubicBezTo>
                  <a:pt x="0" y="15"/>
                  <a:pt x="21" y="15"/>
                  <a:pt x="14" y="7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30" name="group 30"/>
          <p:cNvGrpSpPr/>
          <p:nvPr/>
        </p:nvGrpSpPr>
        <p:grpSpPr>
          <a:xfrm rot="21600000">
            <a:off x="8099474" y="964777"/>
            <a:ext cx="331225" cy="217049"/>
            <a:chOff x="0" y="0"/>
            <a:chExt cx="331225" cy="217049"/>
          </a:xfrm>
        </p:grpSpPr>
        <p:sp>
          <p:nvSpPr>
            <p:cNvPr id="306" name="path 306"/>
            <p:cNvSpPr/>
            <p:nvPr/>
          </p:nvSpPr>
          <p:spPr>
            <a:xfrm>
              <a:off x="175136" y="126000"/>
              <a:ext cx="156088" cy="87655"/>
            </a:xfrm>
            <a:custGeom>
              <a:avLst/>
              <a:gdLst/>
              <a:ahLst/>
              <a:cxnLst/>
              <a:rect l="0" t="0" r="0" b="0"/>
              <a:pathLst>
                <a:path w="245" h="138">
                  <a:moveTo>
                    <a:pt x="123" y="51"/>
                  </a:moveTo>
                  <a:cubicBezTo>
                    <a:pt x="123" y="51"/>
                    <a:pt x="146" y="17"/>
                    <a:pt x="146" y="8"/>
                  </a:cubicBezTo>
                  <a:cubicBezTo>
                    <a:pt x="139" y="0"/>
                    <a:pt x="131" y="0"/>
                    <a:pt x="123" y="0"/>
                  </a:cubicBezTo>
                  <a:cubicBezTo>
                    <a:pt x="115" y="0"/>
                    <a:pt x="115" y="17"/>
                    <a:pt x="115" y="17"/>
                  </a:cubicBezTo>
                  <a:cubicBezTo>
                    <a:pt x="100" y="17"/>
                    <a:pt x="92" y="0"/>
                    <a:pt x="77" y="17"/>
                  </a:cubicBezTo>
                  <a:cubicBezTo>
                    <a:pt x="77" y="17"/>
                    <a:pt x="61" y="25"/>
                    <a:pt x="69" y="34"/>
                  </a:cubicBezTo>
                  <a:cubicBezTo>
                    <a:pt x="77" y="34"/>
                    <a:pt x="84" y="43"/>
                    <a:pt x="92" y="34"/>
                  </a:cubicBezTo>
                  <a:cubicBezTo>
                    <a:pt x="77" y="43"/>
                    <a:pt x="38" y="51"/>
                    <a:pt x="77" y="69"/>
                  </a:cubicBezTo>
                  <a:cubicBezTo>
                    <a:pt x="54" y="60"/>
                    <a:pt x="46" y="69"/>
                    <a:pt x="38" y="86"/>
                  </a:cubicBezTo>
                  <a:cubicBezTo>
                    <a:pt x="30" y="94"/>
                    <a:pt x="0" y="129"/>
                    <a:pt x="7" y="129"/>
                  </a:cubicBezTo>
                  <a:cubicBezTo>
                    <a:pt x="23" y="138"/>
                    <a:pt x="46" y="138"/>
                    <a:pt x="61" y="129"/>
                  </a:cubicBezTo>
                  <a:cubicBezTo>
                    <a:pt x="84" y="112"/>
                    <a:pt x="108" y="112"/>
                    <a:pt x="131" y="120"/>
                  </a:cubicBezTo>
                  <a:cubicBezTo>
                    <a:pt x="162" y="120"/>
                    <a:pt x="185" y="112"/>
                    <a:pt x="216" y="103"/>
                  </a:cubicBezTo>
                  <a:cubicBezTo>
                    <a:pt x="231" y="94"/>
                    <a:pt x="247" y="69"/>
                    <a:pt x="224" y="60"/>
                  </a:cubicBezTo>
                  <a:cubicBezTo>
                    <a:pt x="208" y="51"/>
                    <a:pt x="185" y="17"/>
                    <a:pt x="169" y="25"/>
                  </a:cubicBezTo>
                  <a:cubicBezTo>
                    <a:pt x="154" y="25"/>
                    <a:pt x="139" y="51"/>
                    <a:pt x="123" y="51"/>
                  </a:cubicBezTo>
                  <a:cubicBezTo>
                    <a:pt x="115" y="51"/>
                    <a:pt x="131" y="51"/>
                    <a:pt x="123" y="51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08" name="path 308"/>
            <p:cNvSpPr/>
            <p:nvPr/>
          </p:nvSpPr>
          <p:spPr>
            <a:xfrm>
              <a:off x="174502" y="121237"/>
              <a:ext cx="155135" cy="95811"/>
            </a:xfrm>
            <a:custGeom>
              <a:avLst/>
              <a:gdLst/>
              <a:ahLst/>
              <a:cxnLst/>
              <a:rect l="0" t="0" r="0" b="0"/>
              <a:pathLst>
                <a:path w="244" h="150">
                  <a:moveTo>
                    <a:pt x="124" y="59"/>
                  </a:moveTo>
                  <a:cubicBezTo>
                    <a:pt x="124" y="59"/>
                    <a:pt x="147" y="24"/>
                    <a:pt x="147" y="16"/>
                  </a:cubicBezTo>
                  <a:cubicBezTo>
                    <a:pt x="140" y="7"/>
                    <a:pt x="132" y="7"/>
                    <a:pt x="124" y="7"/>
                  </a:cubicBezTo>
                  <a:cubicBezTo>
                    <a:pt x="116" y="7"/>
                    <a:pt x="116" y="24"/>
                    <a:pt x="116" y="24"/>
                  </a:cubicBezTo>
                  <a:cubicBezTo>
                    <a:pt x="101" y="24"/>
                    <a:pt x="93" y="7"/>
                    <a:pt x="78" y="24"/>
                  </a:cubicBezTo>
                  <a:cubicBezTo>
                    <a:pt x="78" y="24"/>
                    <a:pt x="62" y="33"/>
                    <a:pt x="70" y="42"/>
                  </a:cubicBezTo>
                  <a:cubicBezTo>
                    <a:pt x="78" y="42"/>
                    <a:pt x="85" y="50"/>
                    <a:pt x="93" y="42"/>
                  </a:cubicBezTo>
                  <a:cubicBezTo>
                    <a:pt x="78" y="50"/>
                    <a:pt x="39" y="59"/>
                    <a:pt x="78" y="76"/>
                  </a:cubicBezTo>
                  <a:cubicBezTo>
                    <a:pt x="55" y="67"/>
                    <a:pt x="47" y="76"/>
                    <a:pt x="39" y="93"/>
                  </a:cubicBezTo>
                  <a:cubicBezTo>
                    <a:pt x="31" y="102"/>
                    <a:pt x="0" y="136"/>
                    <a:pt x="8" y="136"/>
                  </a:cubicBezTo>
                  <a:cubicBezTo>
                    <a:pt x="24" y="145"/>
                    <a:pt x="47" y="145"/>
                    <a:pt x="62" y="136"/>
                  </a:cubicBezTo>
                  <a:cubicBezTo>
                    <a:pt x="85" y="119"/>
                    <a:pt x="109" y="119"/>
                    <a:pt x="132" y="128"/>
                  </a:cubicBezTo>
                  <a:cubicBezTo>
                    <a:pt x="163" y="128"/>
                    <a:pt x="186" y="119"/>
                    <a:pt x="217" y="111"/>
                  </a:cubicBezTo>
                  <a:cubicBezTo>
                    <a:pt x="232" y="102"/>
                    <a:pt x="248" y="76"/>
                    <a:pt x="225" y="67"/>
                  </a:cubicBezTo>
                  <a:cubicBezTo>
                    <a:pt x="209" y="59"/>
                    <a:pt x="186" y="24"/>
                    <a:pt x="170" y="33"/>
                  </a:cubicBezTo>
                  <a:cubicBezTo>
                    <a:pt x="155" y="33"/>
                    <a:pt x="140" y="59"/>
                    <a:pt x="124" y="59"/>
                  </a:cubicBezTo>
                  <a:cubicBezTo>
                    <a:pt x="116" y="59"/>
                    <a:pt x="132" y="59"/>
                    <a:pt x="124" y="59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10" name="path 310"/>
            <p:cNvSpPr/>
            <p:nvPr/>
          </p:nvSpPr>
          <p:spPr>
            <a:xfrm>
              <a:off x="48196" y="75637"/>
              <a:ext cx="146977" cy="87655"/>
            </a:xfrm>
            <a:custGeom>
              <a:avLst/>
              <a:gdLst/>
              <a:ahLst/>
              <a:cxnLst/>
              <a:rect l="0" t="0" r="0" b="0"/>
              <a:pathLst>
                <a:path w="231" h="138">
                  <a:moveTo>
                    <a:pt x="200" y="86"/>
                  </a:moveTo>
                  <a:cubicBezTo>
                    <a:pt x="223" y="94"/>
                    <a:pt x="208" y="77"/>
                    <a:pt x="216" y="60"/>
                  </a:cubicBezTo>
                  <a:cubicBezTo>
                    <a:pt x="216" y="51"/>
                    <a:pt x="223" y="51"/>
                    <a:pt x="223" y="43"/>
                  </a:cubicBezTo>
                  <a:cubicBezTo>
                    <a:pt x="223" y="34"/>
                    <a:pt x="208" y="25"/>
                    <a:pt x="200" y="25"/>
                  </a:cubicBezTo>
                  <a:cubicBezTo>
                    <a:pt x="192" y="17"/>
                    <a:pt x="177" y="17"/>
                    <a:pt x="169" y="25"/>
                  </a:cubicBezTo>
                  <a:lnTo>
                    <a:pt x="131" y="34"/>
                  </a:lnTo>
                  <a:cubicBezTo>
                    <a:pt x="131" y="34"/>
                    <a:pt x="162" y="17"/>
                    <a:pt x="138" y="8"/>
                  </a:cubicBezTo>
                  <a:cubicBezTo>
                    <a:pt x="123" y="0"/>
                    <a:pt x="108" y="8"/>
                    <a:pt x="92" y="8"/>
                  </a:cubicBezTo>
                  <a:cubicBezTo>
                    <a:pt x="84" y="8"/>
                    <a:pt x="46" y="17"/>
                    <a:pt x="38" y="34"/>
                  </a:cubicBezTo>
                  <a:lnTo>
                    <a:pt x="54" y="34"/>
                  </a:lnTo>
                  <a:cubicBezTo>
                    <a:pt x="54" y="34"/>
                    <a:pt x="0" y="60"/>
                    <a:pt x="0" y="69"/>
                  </a:cubicBezTo>
                  <a:lnTo>
                    <a:pt x="30" y="77"/>
                  </a:lnTo>
                  <a:cubicBezTo>
                    <a:pt x="38" y="77"/>
                    <a:pt x="46" y="94"/>
                    <a:pt x="54" y="103"/>
                  </a:cubicBezTo>
                  <a:cubicBezTo>
                    <a:pt x="69" y="112"/>
                    <a:pt x="77" y="112"/>
                    <a:pt x="92" y="112"/>
                  </a:cubicBezTo>
                  <a:cubicBezTo>
                    <a:pt x="108" y="120"/>
                    <a:pt x="131" y="138"/>
                    <a:pt x="146" y="138"/>
                  </a:cubicBezTo>
                  <a:cubicBezTo>
                    <a:pt x="169" y="138"/>
                    <a:pt x="192" y="138"/>
                    <a:pt x="216" y="129"/>
                  </a:cubicBezTo>
                  <a:cubicBezTo>
                    <a:pt x="231" y="129"/>
                    <a:pt x="200" y="86"/>
                    <a:pt x="200" y="86"/>
                  </a:cubicBezTo>
                  <a:cubicBezTo>
                    <a:pt x="208" y="86"/>
                    <a:pt x="192" y="86"/>
                    <a:pt x="200" y="86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12" name="path 312"/>
            <p:cNvSpPr/>
            <p:nvPr/>
          </p:nvSpPr>
          <p:spPr>
            <a:xfrm>
              <a:off x="43433" y="73934"/>
              <a:ext cx="151600" cy="94120"/>
            </a:xfrm>
            <a:custGeom>
              <a:avLst/>
              <a:gdLst/>
              <a:ahLst/>
              <a:cxnLst/>
              <a:rect l="0" t="0" r="0" b="0"/>
              <a:pathLst>
                <a:path w="238" h="148">
                  <a:moveTo>
                    <a:pt x="208" y="88"/>
                  </a:moveTo>
                  <a:cubicBezTo>
                    <a:pt x="231" y="97"/>
                    <a:pt x="215" y="80"/>
                    <a:pt x="223" y="63"/>
                  </a:cubicBezTo>
                  <a:cubicBezTo>
                    <a:pt x="223" y="54"/>
                    <a:pt x="231" y="54"/>
                    <a:pt x="231" y="45"/>
                  </a:cubicBezTo>
                  <a:cubicBezTo>
                    <a:pt x="231" y="37"/>
                    <a:pt x="215" y="28"/>
                    <a:pt x="208" y="28"/>
                  </a:cubicBezTo>
                  <a:cubicBezTo>
                    <a:pt x="200" y="19"/>
                    <a:pt x="184" y="19"/>
                    <a:pt x="177" y="28"/>
                  </a:cubicBezTo>
                  <a:lnTo>
                    <a:pt x="138" y="37"/>
                  </a:lnTo>
                  <a:cubicBezTo>
                    <a:pt x="138" y="37"/>
                    <a:pt x="169" y="19"/>
                    <a:pt x="146" y="11"/>
                  </a:cubicBezTo>
                  <a:cubicBezTo>
                    <a:pt x="130" y="2"/>
                    <a:pt x="115" y="11"/>
                    <a:pt x="100" y="11"/>
                  </a:cubicBezTo>
                  <a:cubicBezTo>
                    <a:pt x="92" y="11"/>
                    <a:pt x="53" y="19"/>
                    <a:pt x="46" y="37"/>
                  </a:cubicBezTo>
                  <a:lnTo>
                    <a:pt x="61" y="37"/>
                  </a:lnTo>
                  <a:cubicBezTo>
                    <a:pt x="61" y="37"/>
                    <a:pt x="7" y="63"/>
                    <a:pt x="7" y="71"/>
                  </a:cubicBezTo>
                  <a:lnTo>
                    <a:pt x="38" y="80"/>
                  </a:lnTo>
                  <a:cubicBezTo>
                    <a:pt x="46" y="80"/>
                    <a:pt x="53" y="97"/>
                    <a:pt x="61" y="106"/>
                  </a:cubicBezTo>
                  <a:cubicBezTo>
                    <a:pt x="76" y="114"/>
                    <a:pt x="84" y="114"/>
                    <a:pt x="100" y="114"/>
                  </a:cubicBezTo>
                  <a:cubicBezTo>
                    <a:pt x="115" y="123"/>
                    <a:pt x="138" y="140"/>
                    <a:pt x="154" y="140"/>
                  </a:cubicBezTo>
                  <a:cubicBezTo>
                    <a:pt x="177" y="140"/>
                    <a:pt x="200" y="140"/>
                    <a:pt x="223" y="132"/>
                  </a:cubicBezTo>
                  <a:cubicBezTo>
                    <a:pt x="238" y="132"/>
                    <a:pt x="208" y="88"/>
                    <a:pt x="208" y="88"/>
                  </a:cubicBezTo>
                  <a:cubicBezTo>
                    <a:pt x="215" y="88"/>
                    <a:pt x="200" y="88"/>
                    <a:pt x="208" y="88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14" name="path 314"/>
            <p:cNvSpPr/>
            <p:nvPr/>
          </p:nvSpPr>
          <p:spPr>
            <a:xfrm>
              <a:off x="4762" y="81224"/>
              <a:ext cx="62086" cy="27978"/>
            </a:xfrm>
            <a:custGeom>
              <a:avLst/>
              <a:gdLst/>
              <a:ahLst/>
              <a:cxnLst/>
              <a:rect l="0" t="0" r="0" b="0"/>
              <a:pathLst>
                <a:path w="97" h="44">
                  <a:moveTo>
                    <a:pt x="69" y="8"/>
                  </a:moveTo>
                  <a:lnTo>
                    <a:pt x="30" y="8"/>
                  </a:lnTo>
                  <a:cubicBezTo>
                    <a:pt x="23" y="8"/>
                    <a:pt x="7" y="0"/>
                    <a:pt x="0" y="8"/>
                  </a:cubicBezTo>
                  <a:cubicBezTo>
                    <a:pt x="0" y="8"/>
                    <a:pt x="0" y="26"/>
                    <a:pt x="7" y="26"/>
                  </a:cubicBezTo>
                  <a:cubicBezTo>
                    <a:pt x="23" y="35"/>
                    <a:pt x="30" y="44"/>
                    <a:pt x="46" y="44"/>
                  </a:cubicBezTo>
                  <a:cubicBezTo>
                    <a:pt x="61" y="44"/>
                    <a:pt x="115" y="17"/>
                    <a:pt x="69" y="8"/>
                  </a:cubicBezTo>
                  <a:cubicBezTo>
                    <a:pt x="61" y="8"/>
                    <a:pt x="77" y="17"/>
                    <a:pt x="69" y="8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16" name="path 316"/>
            <p:cNvSpPr/>
            <p:nvPr/>
          </p:nvSpPr>
          <p:spPr>
            <a:xfrm>
              <a:off x="0" y="79593"/>
              <a:ext cx="65261" cy="34372"/>
            </a:xfrm>
            <a:custGeom>
              <a:avLst/>
              <a:gdLst/>
              <a:ahLst/>
              <a:cxnLst/>
              <a:rect l="0" t="0" r="0" b="0"/>
              <a:pathLst>
                <a:path w="102" h="54">
                  <a:moveTo>
                    <a:pt x="76" y="11"/>
                  </a:moveTo>
                  <a:lnTo>
                    <a:pt x="38" y="11"/>
                  </a:lnTo>
                  <a:cubicBezTo>
                    <a:pt x="30" y="11"/>
                    <a:pt x="15" y="2"/>
                    <a:pt x="7" y="11"/>
                  </a:cubicBezTo>
                  <a:cubicBezTo>
                    <a:pt x="7" y="11"/>
                    <a:pt x="7" y="29"/>
                    <a:pt x="15" y="29"/>
                  </a:cubicBezTo>
                  <a:cubicBezTo>
                    <a:pt x="30" y="37"/>
                    <a:pt x="38" y="46"/>
                    <a:pt x="53" y="46"/>
                  </a:cubicBezTo>
                  <a:cubicBezTo>
                    <a:pt x="69" y="46"/>
                    <a:pt x="123" y="20"/>
                    <a:pt x="76" y="11"/>
                  </a:cubicBezTo>
                  <a:cubicBezTo>
                    <a:pt x="69" y="11"/>
                    <a:pt x="84" y="20"/>
                    <a:pt x="76" y="11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18" name="path 318"/>
            <p:cNvSpPr/>
            <p:nvPr/>
          </p:nvSpPr>
          <p:spPr>
            <a:xfrm>
              <a:off x="18124" y="4762"/>
              <a:ext cx="123596" cy="87655"/>
            </a:xfrm>
            <a:custGeom>
              <a:avLst/>
              <a:gdLst/>
              <a:ahLst/>
              <a:cxnLst/>
              <a:rect l="0" t="0" r="0" b="0"/>
              <a:pathLst>
                <a:path w="194" h="138">
                  <a:moveTo>
                    <a:pt x="54" y="129"/>
                  </a:moveTo>
                  <a:cubicBezTo>
                    <a:pt x="46" y="120"/>
                    <a:pt x="31" y="120"/>
                    <a:pt x="23" y="112"/>
                  </a:cubicBezTo>
                  <a:cubicBezTo>
                    <a:pt x="15" y="103"/>
                    <a:pt x="31" y="103"/>
                    <a:pt x="31" y="103"/>
                  </a:cubicBezTo>
                  <a:cubicBezTo>
                    <a:pt x="31" y="103"/>
                    <a:pt x="0" y="112"/>
                    <a:pt x="0" y="103"/>
                  </a:cubicBezTo>
                  <a:cubicBezTo>
                    <a:pt x="0" y="86"/>
                    <a:pt x="23" y="94"/>
                    <a:pt x="23" y="94"/>
                  </a:cubicBezTo>
                  <a:cubicBezTo>
                    <a:pt x="23" y="86"/>
                    <a:pt x="15" y="86"/>
                    <a:pt x="15" y="86"/>
                  </a:cubicBezTo>
                  <a:cubicBezTo>
                    <a:pt x="15" y="86"/>
                    <a:pt x="54" y="60"/>
                    <a:pt x="46" y="51"/>
                  </a:cubicBezTo>
                  <a:lnTo>
                    <a:pt x="38" y="51"/>
                  </a:lnTo>
                  <a:cubicBezTo>
                    <a:pt x="46" y="34"/>
                    <a:pt x="70" y="34"/>
                    <a:pt x="85" y="25"/>
                  </a:cubicBezTo>
                  <a:cubicBezTo>
                    <a:pt x="101" y="17"/>
                    <a:pt x="124" y="8"/>
                    <a:pt x="140" y="0"/>
                  </a:cubicBezTo>
                  <a:cubicBezTo>
                    <a:pt x="140" y="0"/>
                    <a:pt x="147" y="25"/>
                    <a:pt x="155" y="34"/>
                  </a:cubicBezTo>
                  <a:cubicBezTo>
                    <a:pt x="155" y="34"/>
                    <a:pt x="194" y="51"/>
                    <a:pt x="194" y="60"/>
                  </a:cubicBezTo>
                  <a:cubicBezTo>
                    <a:pt x="194" y="69"/>
                    <a:pt x="155" y="60"/>
                    <a:pt x="163" y="77"/>
                  </a:cubicBezTo>
                  <a:cubicBezTo>
                    <a:pt x="163" y="77"/>
                    <a:pt x="179" y="86"/>
                    <a:pt x="179" y="103"/>
                  </a:cubicBezTo>
                  <a:cubicBezTo>
                    <a:pt x="171" y="103"/>
                    <a:pt x="155" y="103"/>
                    <a:pt x="147" y="112"/>
                  </a:cubicBezTo>
                  <a:cubicBezTo>
                    <a:pt x="124" y="120"/>
                    <a:pt x="77" y="138"/>
                    <a:pt x="54" y="129"/>
                  </a:cubicBezTo>
                  <a:cubicBezTo>
                    <a:pt x="46" y="120"/>
                    <a:pt x="70" y="138"/>
                    <a:pt x="54" y="129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20" name="path 320"/>
            <p:cNvSpPr/>
            <p:nvPr/>
          </p:nvSpPr>
          <p:spPr>
            <a:xfrm>
              <a:off x="13361" y="0"/>
              <a:ext cx="133121" cy="93283"/>
            </a:xfrm>
            <a:custGeom>
              <a:avLst/>
              <a:gdLst/>
              <a:ahLst/>
              <a:cxnLst/>
              <a:rect l="0" t="0" r="0" b="0"/>
              <a:pathLst>
                <a:path w="209" h="146">
                  <a:moveTo>
                    <a:pt x="61" y="136"/>
                  </a:moveTo>
                  <a:cubicBezTo>
                    <a:pt x="54" y="128"/>
                    <a:pt x="38" y="128"/>
                    <a:pt x="30" y="119"/>
                  </a:cubicBezTo>
                  <a:cubicBezTo>
                    <a:pt x="23" y="111"/>
                    <a:pt x="38" y="111"/>
                    <a:pt x="38" y="111"/>
                  </a:cubicBezTo>
                  <a:cubicBezTo>
                    <a:pt x="38" y="111"/>
                    <a:pt x="7" y="119"/>
                    <a:pt x="7" y="111"/>
                  </a:cubicBezTo>
                  <a:cubicBezTo>
                    <a:pt x="7" y="93"/>
                    <a:pt x="30" y="102"/>
                    <a:pt x="30" y="102"/>
                  </a:cubicBezTo>
                  <a:cubicBezTo>
                    <a:pt x="30" y="93"/>
                    <a:pt x="23" y="93"/>
                    <a:pt x="23" y="93"/>
                  </a:cubicBezTo>
                  <a:cubicBezTo>
                    <a:pt x="23" y="93"/>
                    <a:pt x="61" y="67"/>
                    <a:pt x="54" y="59"/>
                  </a:cubicBezTo>
                  <a:lnTo>
                    <a:pt x="46" y="59"/>
                  </a:lnTo>
                  <a:cubicBezTo>
                    <a:pt x="54" y="42"/>
                    <a:pt x="77" y="42"/>
                    <a:pt x="93" y="33"/>
                  </a:cubicBezTo>
                  <a:cubicBezTo>
                    <a:pt x="108" y="24"/>
                    <a:pt x="132" y="16"/>
                    <a:pt x="147" y="7"/>
                  </a:cubicBezTo>
                  <a:cubicBezTo>
                    <a:pt x="147" y="7"/>
                    <a:pt x="155" y="33"/>
                    <a:pt x="163" y="42"/>
                  </a:cubicBezTo>
                  <a:cubicBezTo>
                    <a:pt x="163" y="42"/>
                    <a:pt x="202" y="59"/>
                    <a:pt x="202" y="67"/>
                  </a:cubicBezTo>
                  <a:cubicBezTo>
                    <a:pt x="202" y="76"/>
                    <a:pt x="163" y="67"/>
                    <a:pt x="170" y="85"/>
                  </a:cubicBezTo>
                  <a:cubicBezTo>
                    <a:pt x="170" y="85"/>
                    <a:pt x="186" y="93"/>
                    <a:pt x="186" y="111"/>
                  </a:cubicBezTo>
                  <a:cubicBezTo>
                    <a:pt x="178" y="111"/>
                    <a:pt x="163" y="111"/>
                    <a:pt x="155" y="119"/>
                  </a:cubicBezTo>
                  <a:cubicBezTo>
                    <a:pt x="132" y="128"/>
                    <a:pt x="85" y="145"/>
                    <a:pt x="61" y="136"/>
                  </a:cubicBezTo>
                  <a:cubicBezTo>
                    <a:pt x="54" y="128"/>
                    <a:pt x="77" y="145"/>
                    <a:pt x="61" y="136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322" name="path 322"/>
          <p:cNvSpPr/>
          <p:nvPr/>
        </p:nvSpPr>
        <p:spPr>
          <a:xfrm>
            <a:off x="6378786" y="2686301"/>
            <a:ext cx="63351" cy="58026"/>
          </a:xfrm>
          <a:custGeom>
            <a:avLst/>
            <a:gdLst/>
            <a:ahLst/>
            <a:cxnLst/>
            <a:rect l="0" t="0" r="0" b="0"/>
            <a:pathLst>
              <a:path w="99" h="91">
                <a:moveTo>
                  <a:pt x="87" y="7"/>
                </a:moveTo>
                <a:cubicBezTo>
                  <a:pt x="71" y="7"/>
                  <a:pt x="18" y="7"/>
                  <a:pt x="18" y="24"/>
                </a:cubicBezTo>
                <a:cubicBezTo>
                  <a:pt x="2" y="41"/>
                  <a:pt x="2" y="75"/>
                  <a:pt x="25" y="83"/>
                </a:cubicBezTo>
                <a:cubicBezTo>
                  <a:pt x="33" y="75"/>
                  <a:pt x="48" y="83"/>
                  <a:pt x="56" y="75"/>
                </a:cubicBezTo>
                <a:cubicBezTo>
                  <a:pt x="64" y="75"/>
                  <a:pt x="71" y="58"/>
                  <a:pt x="79" y="66"/>
                </a:cubicBezTo>
                <a:cubicBezTo>
                  <a:pt x="102" y="83"/>
                  <a:pt x="87" y="15"/>
                  <a:pt x="87" y="7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24" name="picture 3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159985" y="1114628"/>
            <a:ext cx="3497846" cy="1934247"/>
          </a:xfrm>
          <a:prstGeom prst="rect">
            <a:avLst/>
          </a:prstGeom>
        </p:spPr>
      </p:pic>
      <p:sp>
        <p:nvSpPr>
          <p:cNvPr id="326" name="textbox 326"/>
          <p:cNvSpPr/>
          <p:nvPr/>
        </p:nvSpPr>
        <p:spPr>
          <a:xfrm>
            <a:off x="242279" y="5916920"/>
            <a:ext cx="11603355" cy="3479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000"/>
              </a:lnSpc>
            </a:pPr>
            <a:endParaRPr sz="100" dirty="0"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2700" indent="5080" algn="l" rtl="0" eaLnBrk="0">
              <a:lnSpc>
                <a:spcPct val="91000"/>
              </a:lnSpc>
            </a:pPr>
            <a:r>
              <a:rPr lang="zh-CN" altLang="en-US" sz="12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项目团队累计专业经验超过千年（不含 </a:t>
            </a:r>
            <a:r>
              <a:rPr lang="en-US" altLang="zh-CN" sz="12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Si&amp;Mex </a:t>
            </a:r>
            <a:r>
              <a:rPr lang="zh-CN" altLang="en-US" sz="12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将作为业主工程代表聘用的联合体、当地施工公司、</a:t>
            </a:r>
            <a:r>
              <a:rPr lang="en-US" altLang="zh-CN" sz="12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EPCM </a:t>
            </a:r>
            <a:r>
              <a:rPr lang="zh-CN" altLang="en-US" sz="1200" dirty="0">
                <a:latin typeface="Heiti SC Light" panose="02000000000000000000" charset="-122"/>
                <a:ea typeface="Heiti SC Light" panose="02000000000000000000" charset="-122"/>
                <a:cs typeface="Heiti SC Light" panose="02000000000000000000" charset="-122"/>
              </a:rPr>
              <a:t>承包商及各类咨询机构的经验）</a:t>
            </a:r>
            <a:endParaRPr lang="zh-CN" altLang="en-US" sz="1200" dirty="0"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  <a:p>
            <a:pPr marL="12700" indent="5080" algn="l" rtl="0" eaLnBrk="0">
              <a:lnSpc>
                <a:spcPct val="91000"/>
              </a:lnSpc>
            </a:pPr>
            <a:endParaRPr lang="zh-CN" altLang="en-US" sz="1200" dirty="0">
              <a:latin typeface="Heiti SC Light" panose="02000000000000000000" charset="-122"/>
              <a:ea typeface="Heiti SC Light" panose="02000000000000000000" charset="-122"/>
              <a:cs typeface="Heiti SC Light" panose="02000000000000000000" charset="-122"/>
            </a:endParaRPr>
          </a:p>
        </p:txBody>
      </p:sp>
      <p:sp>
        <p:nvSpPr>
          <p:cNvPr id="328" name="textbox 328"/>
          <p:cNvSpPr/>
          <p:nvPr/>
        </p:nvSpPr>
        <p:spPr>
          <a:xfrm>
            <a:off x="242570" y="227965"/>
            <a:ext cx="7370445" cy="2774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b="1" dirty="0"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  <a:p>
            <a:pPr marL="12700" algn="l" rtl="0" eaLnBrk="0">
              <a:lnSpc>
                <a:spcPct val="76000"/>
              </a:lnSpc>
            </a:pPr>
            <a:r>
              <a:rPr lang="zh-CN" altLang="en-US" sz="1900" b="1" kern="0" spc="-40" dirty="0">
                <a:solidFill>
                  <a:srgbClr val="C00000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</a:rPr>
              <a:t>内部团队具备贯穿全光伏供应链的专业能力</a:t>
            </a:r>
            <a:endParaRPr sz="1900" b="1" dirty="0"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pic>
        <p:nvPicPr>
          <p:cNvPr id="330" name="picture 3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pic>
        <p:nvPicPr>
          <p:cNvPr id="332" name="picture 3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sp>
        <p:nvSpPr>
          <p:cNvPr id="334" name="textbox 334"/>
          <p:cNvSpPr/>
          <p:nvPr/>
        </p:nvSpPr>
        <p:spPr>
          <a:xfrm>
            <a:off x="5286375" y="742315"/>
            <a:ext cx="1887855" cy="2324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b="1" dirty="0">
              <a:latin typeface="Heiti SC Medium" panose="02000000000000000000" charset="-122"/>
              <a:ea typeface="Heiti SC Medium" panose="02000000000000000000" charset="-122"/>
              <a:cs typeface="Arial" panose="020B0604020202090204" pitchFamily="34" charset="0"/>
            </a:endParaRPr>
          </a:p>
          <a:p>
            <a:pPr marL="12700" algn="l" rtl="0" eaLnBrk="0">
              <a:lnSpc>
                <a:spcPct val="74000"/>
              </a:lnSpc>
            </a:pPr>
            <a:r>
              <a:rPr lang="zh-CN" sz="1200" b="1" kern="0" spc="-10" dirty="0">
                <a:solidFill>
                  <a:srgbClr val="000000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Arial" panose="020B0604020202090204" pitchFamily="34" charset="0"/>
              </a:rPr>
              <a:t>相关参考</a:t>
            </a:r>
            <a:r>
              <a:rPr lang="en-US" altLang="zh-CN" sz="1200" b="1" kern="0" spc="-10" dirty="0">
                <a:solidFill>
                  <a:srgbClr val="000000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Arial" panose="020B0604020202090204" pitchFamily="34" charset="0"/>
              </a:rPr>
              <a:t>：</a:t>
            </a:r>
            <a:endParaRPr lang="en-US" altLang="zh-CN" sz="1200" b="1" kern="0" spc="-10" dirty="0">
              <a:solidFill>
                <a:srgbClr val="000000">
                  <a:alpha val="100000"/>
                </a:srgbClr>
              </a:solidFill>
              <a:latin typeface="Heiti SC Medium" panose="02000000000000000000" charset="-122"/>
              <a:ea typeface="Heiti SC Medium" panose="02000000000000000000" charset="-122"/>
              <a:cs typeface="Arial" panose="020B0604020202090204" pitchFamily="34" charset="0"/>
            </a:endParaRPr>
          </a:p>
        </p:txBody>
      </p:sp>
      <p:pic>
        <p:nvPicPr>
          <p:cNvPr id="336" name="picture 3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0" y="6648842"/>
            <a:ext cx="12191999" cy="9525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21600000">
            <a:off x="7833905" y="3063054"/>
            <a:ext cx="191579" cy="132346"/>
            <a:chOff x="0" y="0"/>
            <a:chExt cx="191579" cy="132346"/>
          </a:xfrm>
        </p:grpSpPr>
        <p:sp>
          <p:nvSpPr>
            <p:cNvPr id="338" name="path 338"/>
            <p:cNvSpPr/>
            <p:nvPr/>
          </p:nvSpPr>
          <p:spPr>
            <a:xfrm>
              <a:off x="4762" y="4762"/>
              <a:ext cx="182054" cy="126834"/>
            </a:xfrm>
            <a:custGeom>
              <a:avLst/>
              <a:gdLst/>
              <a:ahLst/>
              <a:cxnLst/>
              <a:rect l="0" t="0" r="0" b="0"/>
              <a:pathLst>
                <a:path w="286" h="199">
                  <a:moveTo>
                    <a:pt x="7" y="26"/>
                  </a:moveTo>
                  <a:cubicBezTo>
                    <a:pt x="0" y="34"/>
                    <a:pt x="0" y="69"/>
                    <a:pt x="0" y="78"/>
                  </a:cubicBezTo>
                  <a:cubicBezTo>
                    <a:pt x="7" y="86"/>
                    <a:pt x="30" y="95"/>
                    <a:pt x="38" y="112"/>
                  </a:cubicBezTo>
                  <a:cubicBezTo>
                    <a:pt x="46" y="112"/>
                    <a:pt x="54" y="121"/>
                    <a:pt x="54" y="121"/>
                  </a:cubicBezTo>
                  <a:cubicBezTo>
                    <a:pt x="69" y="130"/>
                    <a:pt x="77" y="121"/>
                    <a:pt x="92" y="130"/>
                  </a:cubicBezTo>
                  <a:cubicBezTo>
                    <a:pt x="100" y="130"/>
                    <a:pt x="108" y="138"/>
                    <a:pt x="116" y="138"/>
                  </a:cubicBezTo>
                  <a:lnTo>
                    <a:pt x="147" y="138"/>
                  </a:lnTo>
                  <a:cubicBezTo>
                    <a:pt x="154" y="147"/>
                    <a:pt x="162" y="156"/>
                    <a:pt x="170" y="165"/>
                  </a:cubicBezTo>
                  <a:cubicBezTo>
                    <a:pt x="178" y="165"/>
                    <a:pt x="193" y="165"/>
                    <a:pt x="201" y="173"/>
                  </a:cubicBezTo>
                  <a:cubicBezTo>
                    <a:pt x="209" y="173"/>
                    <a:pt x="216" y="191"/>
                    <a:pt x="224" y="191"/>
                  </a:cubicBezTo>
                  <a:cubicBezTo>
                    <a:pt x="232" y="191"/>
                    <a:pt x="240" y="173"/>
                    <a:pt x="247" y="173"/>
                  </a:cubicBezTo>
                  <a:cubicBezTo>
                    <a:pt x="255" y="182"/>
                    <a:pt x="255" y="199"/>
                    <a:pt x="271" y="191"/>
                  </a:cubicBezTo>
                  <a:lnTo>
                    <a:pt x="286" y="182"/>
                  </a:lnTo>
                  <a:lnTo>
                    <a:pt x="286" y="156"/>
                  </a:lnTo>
                  <a:cubicBezTo>
                    <a:pt x="278" y="147"/>
                    <a:pt x="286" y="138"/>
                    <a:pt x="286" y="121"/>
                  </a:cubicBezTo>
                  <a:cubicBezTo>
                    <a:pt x="271" y="121"/>
                    <a:pt x="263" y="130"/>
                    <a:pt x="247" y="121"/>
                  </a:cubicBezTo>
                  <a:lnTo>
                    <a:pt x="240" y="112"/>
                  </a:lnTo>
                  <a:cubicBezTo>
                    <a:pt x="232" y="112"/>
                    <a:pt x="224" y="121"/>
                    <a:pt x="216" y="112"/>
                  </a:cubicBezTo>
                  <a:cubicBezTo>
                    <a:pt x="216" y="112"/>
                    <a:pt x="209" y="104"/>
                    <a:pt x="201" y="104"/>
                  </a:cubicBezTo>
                  <a:cubicBezTo>
                    <a:pt x="193" y="104"/>
                    <a:pt x="185" y="121"/>
                    <a:pt x="185" y="104"/>
                  </a:cubicBezTo>
                  <a:cubicBezTo>
                    <a:pt x="170" y="86"/>
                    <a:pt x="162" y="95"/>
                    <a:pt x="154" y="86"/>
                  </a:cubicBezTo>
                  <a:cubicBezTo>
                    <a:pt x="147" y="78"/>
                    <a:pt x="147" y="69"/>
                    <a:pt x="139" y="69"/>
                  </a:cubicBezTo>
                  <a:cubicBezTo>
                    <a:pt x="131" y="60"/>
                    <a:pt x="123" y="60"/>
                    <a:pt x="123" y="60"/>
                  </a:cubicBezTo>
                  <a:cubicBezTo>
                    <a:pt x="108" y="52"/>
                    <a:pt x="85" y="34"/>
                    <a:pt x="77" y="17"/>
                  </a:cubicBezTo>
                  <a:cubicBezTo>
                    <a:pt x="77" y="8"/>
                    <a:pt x="69" y="0"/>
                    <a:pt x="61" y="0"/>
                  </a:cubicBezTo>
                  <a:cubicBezTo>
                    <a:pt x="46" y="0"/>
                    <a:pt x="46" y="8"/>
                    <a:pt x="38" y="17"/>
                  </a:cubicBezTo>
                  <a:cubicBezTo>
                    <a:pt x="38" y="26"/>
                    <a:pt x="30" y="17"/>
                    <a:pt x="30" y="17"/>
                  </a:cubicBezTo>
                  <a:cubicBezTo>
                    <a:pt x="23" y="26"/>
                    <a:pt x="15" y="26"/>
                    <a:pt x="7" y="26"/>
                  </a:cubicBezTo>
                  <a:cubicBezTo>
                    <a:pt x="0" y="34"/>
                    <a:pt x="15" y="26"/>
                    <a:pt x="7" y="26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40" name="path 340"/>
            <p:cNvSpPr/>
            <p:nvPr/>
          </p:nvSpPr>
          <p:spPr>
            <a:xfrm>
              <a:off x="0" y="0"/>
              <a:ext cx="191579" cy="132346"/>
            </a:xfrm>
            <a:custGeom>
              <a:avLst/>
              <a:gdLst/>
              <a:ahLst/>
              <a:cxnLst/>
              <a:rect l="0" t="0" r="0" b="0"/>
              <a:pathLst>
                <a:path w="301" h="208">
                  <a:moveTo>
                    <a:pt x="15" y="33"/>
                  </a:moveTo>
                  <a:cubicBezTo>
                    <a:pt x="7" y="42"/>
                    <a:pt x="7" y="76"/>
                    <a:pt x="7" y="85"/>
                  </a:cubicBezTo>
                  <a:cubicBezTo>
                    <a:pt x="15" y="94"/>
                    <a:pt x="38" y="103"/>
                    <a:pt x="46" y="120"/>
                  </a:cubicBezTo>
                  <a:cubicBezTo>
                    <a:pt x="53" y="120"/>
                    <a:pt x="61" y="129"/>
                    <a:pt x="61" y="129"/>
                  </a:cubicBezTo>
                  <a:cubicBezTo>
                    <a:pt x="77" y="137"/>
                    <a:pt x="84" y="129"/>
                    <a:pt x="100" y="137"/>
                  </a:cubicBezTo>
                  <a:cubicBezTo>
                    <a:pt x="108" y="137"/>
                    <a:pt x="115" y="146"/>
                    <a:pt x="123" y="146"/>
                  </a:cubicBezTo>
                  <a:lnTo>
                    <a:pt x="154" y="146"/>
                  </a:lnTo>
                  <a:cubicBezTo>
                    <a:pt x="162" y="155"/>
                    <a:pt x="170" y="163"/>
                    <a:pt x="177" y="172"/>
                  </a:cubicBezTo>
                  <a:cubicBezTo>
                    <a:pt x="185" y="172"/>
                    <a:pt x="201" y="172"/>
                    <a:pt x="208" y="181"/>
                  </a:cubicBezTo>
                  <a:cubicBezTo>
                    <a:pt x="216" y="181"/>
                    <a:pt x="224" y="198"/>
                    <a:pt x="232" y="198"/>
                  </a:cubicBezTo>
                  <a:cubicBezTo>
                    <a:pt x="239" y="198"/>
                    <a:pt x="247" y="181"/>
                    <a:pt x="255" y="181"/>
                  </a:cubicBezTo>
                  <a:cubicBezTo>
                    <a:pt x="263" y="189"/>
                    <a:pt x="263" y="207"/>
                    <a:pt x="278" y="198"/>
                  </a:cubicBezTo>
                  <a:lnTo>
                    <a:pt x="294" y="189"/>
                  </a:lnTo>
                  <a:lnTo>
                    <a:pt x="294" y="163"/>
                  </a:lnTo>
                  <a:cubicBezTo>
                    <a:pt x="286" y="155"/>
                    <a:pt x="294" y="146"/>
                    <a:pt x="294" y="129"/>
                  </a:cubicBezTo>
                  <a:cubicBezTo>
                    <a:pt x="278" y="129"/>
                    <a:pt x="270" y="137"/>
                    <a:pt x="255" y="129"/>
                  </a:cubicBezTo>
                  <a:lnTo>
                    <a:pt x="247" y="120"/>
                  </a:lnTo>
                  <a:cubicBezTo>
                    <a:pt x="239" y="120"/>
                    <a:pt x="232" y="129"/>
                    <a:pt x="224" y="120"/>
                  </a:cubicBezTo>
                  <a:cubicBezTo>
                    <a:pt x="224" y="120"/>
                    <a:pt x="216" y="111"/>
                    <a:pt x="208" y="111"/>
                  </a:cubicBezTo>
                  <a:cubicBezTo>
                    <a:pt x="201" y="111"/>
                    <a:pt x="193" y="129"/>
                    <a:pt x="193" y="111"/>
                  </a:cubicBezTo>
                  <a:cubicBezTo>
                    <a:pt x="177" y="94"/>
                    <a:pt x="170" y="103"/>
                    <a:pt x="162" y="94"/>
                  </a:cubicBezTo>
                  <a:cubicBezTo>
                    <a:pt x="154" y="85"/>
                    <a:pt x="154" y="76"/>
                    <a:pt x="146" y="76"/>
                  </a:cubicBezTo>
                  <a:cubicBezTo>
                    <a:pt x="139" y="68"/>
                    <a:pt x="131" y="68"/>
                    <a:pt x="131" y="68"/>
                  </a:cubicBezTo>
                  <a:cubicBezTo>
                    <a:pt x="115" y="59"/>
                    <a:pt x="92" y="42"/>
                    <a:pt x="84" y="24"/>
                  </a:cubicBezTo>
                  <a:cubicBezTo>
                    <a:pt x="84" y="16"/>
                    <a:pt x="77" y="7"/>
                    <a:pt x="69" y="7"/>
                  </a:cubicBezTo>
                  <a:cubicBezTo>
                    <a:pt x="53" y="7"/>
                    <a:pt x="53" y="16"/>
                    <a:pt x="46" y="24"/>
                  </a:cubicBezTo>
                  <a:cubicBezTo>
                    <a:pt x="46" y="33"/>
                    <a:pt x="38" y="24"/>
                    <a:pt x="38" y="24"/>
                  </a:cubicBezTo>
                  <a:cubicBezTo>
                    <a:pt x="30" y="33"/>
                    <a:pt x="22" y="33"/>
                    <a:pt x="15" y="33"/>
                  </a:cubicBezTo>
                  <a:cubicBezTo>
                    <a:pt x="7" y="42"/>
                    <a:pt x="22" y="33"/>
                    <a:pt x="15" y="33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group 34"/>
          <p:cNvGrpSpPr/>
          <p:nvPr/>
        </p:nvGrpSpPr>
        <p:grpSpPr>
          <a:xfrm rot="21600000">
            <a:off x="8870738" y="3124610"/>
            <a:ext cx="148565" cy="128900"/>
            <a:chOff x="0" y="0"/>
            <a:chExt cx="148565" cy="128900"/>
          </a:xfrm>
        </p:grpSpPr>
        <p:sp>
          <p:nvSpPr>
            <p:cNvPr id="342" name="path 342"/>
            <p:cNvSpPr/>
            <p:nvPr/>
          </p:nvSpPr>
          <p:spPr>
            <a:xfrm>
              <a:off x="90351" y="58853"/>
              <a:ext cx="18377" cy="16789"/>
            </a:xfrm>
            <a:custGeom>
              <a:avLst/>
              <a:gdLst/>
              <a:ahLst/>
              <a:cxnLst/>
              <a:rect l="0" t="0" r="0" b="0"/>
              <a:pathLst>
                <a:path w="28" h="26">
                  <a:moveTo>
                    <a:pt x="28" y="0"/>
                  </a:moveTo>
                  <a:cubicBezTo>
                    <a:pt x="21" y="0"/>
                    <a:pt x="0" y="8"/>
                    <a:pt x="7" y="26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44" name="path 344"/>
            <p:cNvSpPr/>
            <p:nvPr/>
          </p:nvSpPr>
          <p:spPr>
            <a:xfrm>
              <a:off x="89330" y="54090"/>
              <a:ext cx="24159" cy="26314"/>
            </a:xfrm>
            <a:custGeom>
              <a:avLst/>
              <a:gdLst/>
              <a:ahLst/>
              <a:cxnLst/>
              <a:rect l="0" t="0" r="0" b="0"/>
              <a:pathLst>
                <a:path w="38" h="41">
                  <a:moveTo>
                    <a:pt x="30" y="7"/>
                  </a:moveTo>
                  <a:cubicBezTo>
                    <a:pt x="23" y="7"/>
                    <a:pt x="1" y="16"/>
                    <a:pt x="8" y="33"/>
                  </a:cubicBezTo>
                  <a:lnTo>
                    <a:pt x="30" y="7"/>
                  </a:lnTo>
                  <a:close/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46" name="path 346"/>
            <p:cNvSpPr/>
            <p:nvPr/>
          </p:nvSpPr>
          <p:spPr>
            <a:xfrm>
              <a:off x="133780" y="4762"/>
              <a:ext cx="10020" cy="9321"/>
            </a:xfrm>
            <a:custGeom>
              <a:avLst/>
              <a:gdLst/>
              <a:ahLst/>
              <a:cxnLst/>
              <a:rect l="0" t="0" r="0" b="0"/>
              <a:pathLst>
                <a:path w="15" h="14">
                  <a:moveTo>
                    <a:pt x="15" y="0"/>
                  </a:moveTo>
                  <a:cubicBezTo>
                    <a:pt x="7" y="0"/>
                    <a:pt x="0" y="7"/>
                    <a:pt x="0" y="7"/>
                  </a:cubicBezTo>
                  <a:cubicBezTo>
                    <a:pt x="0" y="14"/>
                    <a:pt x="15" y="0"/>
                    <a:pt x="15" y="0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48" name="path 348"/>
            <p:cNvSpPr/>
            <p:nvPr/>
          </p:nvSpPr>
          <p:spPr>
            <a:xfrm>
              <a:off x="129020" y="0"/>
              <a:ext cx="19545" cy="15490"/>
            </a:xfrm>
            <a:custGeom>
              <a:avLst/>
              <a:gdLst/>
              <a:ahLst/>
              <a:cxnLst/>
              <a:rect l="0" t="0" r="0" b="0"/>
              <a:pathLst>
                <a:path w="30" h="24">
                  <a:moveTo>
                    <a:pt x="23" y="7"/>
                  </a:moveTo>
                  <a:cubicBezTo>
                    <a:pt x="15" y="7"/>
                    <a:pt x="7" y="14"/>
                    <a:pt x="7" y="14"/>
                  </a:cubicBezTo>
                  <a:cubicBezTo>
                    <a:pt x="7" y="22"/>
                    <a:pt x="23" y="7"/>
                    <a:pt x="23" y="7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0" name="path 350"/>
            <p:cNvSpPr/>
            <p:nvPr/>
          </p:nvSpPr>
          <p:spPr>
            <a:xfrm>
              <a:off x="1830" y="118536"/>
              <a:ext cx="10020" cy="5600"/>
            </a:xfrm>
            <a:custGeom>
              <a:avLst/>
              <a:gdLst/>
              <a:ahLst/>
              <a:cxnLst/>
              <a:rect l="0" t="0" r="0" b="0"/>
              <a:pathLst>
                <a:path w="15" h="8">
                  <a:moveTo>
                    <a:pt x="15" y="0"/>
                  </a:moveTo>
                  <a:cubicBezTo>
                    <a:pt x="7" y="0"/>
                    <a:pt x="0" y="8"/>
                    <a:pt x="7" y="8"/>
                  </a:cubicBezTo>
                  <a:cubicBezTo>
                    <a:pt x="15" y="8"/>
                    <a:pt x="15" y="0"/>
                    <a:pt x="15" y="0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2" name="path 352"/>
            <p:cNvSpPr/>
            <p:nvPr/>
          </p:nvSpPr>
          <p:spPr>
            <a:xfrm>
              <a:off x="0" y="113774"/>
              <a:ext cx="16612" cy="15125"/>
            </a:xfrm>
            <a:custGeom>
              <a:avLst/>
              <a:gdLst/>
              <a:ahLst/>
              <a:cxnLst/>
              <a:rect l="0" t="0" r="0" b="0"/>
              <a:pathLst>
                <a:path w="26" h="23">
                  <a:moveTo>
                    <a:pt x="18" y="7"/>
                  </a:moveTo>
                  <a:cubicBezTo>
                    <a:pt x="10" y="7"/>
                    <a:pt x="2" y="16"/>
                    <a:pt x="10" y="16"/>
                  </a:cubicBezTo>
                  <a:cubicBezTo>
                    <a:pt x="18" y="16"/>
                    <a:pt x="18" y="7"/>
                    <a:pt x="18" y="7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group 36"/>
          <p:cNvGrpSpPr/>
          <p:nvPr/>
        </p:nvGrpSpPr>
        <p:grpSpPr>
          <a:xfrm rot="21600000">
            <a:off x="8774268" y="3222634"/>
            <a:ext cx="55504" cy="96151"/>
            <a:chOff x="0" y="0"/>
            <a:chExt cx="55504" cy="96151"/>
          </a:xfrm>
        </p:grpSpPr>
        <p:sp>
          <p:nvSpPr>
            <p:cNvPr id="354" name="path 354"/>
            <p:cNvSpPr/>
            <p:nvPr/>
          </p:nvSpPr>
          <p:spPr>
            <a:xfrm>
              <a:off x="4762" y="0"/>
              <a:ext cx="50741" cy="91389"/>
            </a:xfrm>
            <a:custGeom>
              <a:avLst/>
              <a:gdLst/>
              <a:ahLst/>
              <a:cxnLst/>
              <a:rect l="0" t="0" r="0" b="0"/>
              <a:pathLst>
                <a:path w="79" h="143">
                  <a:moveTo>
                    <a:pt x="61" y="8"/>
                  </a:moveTo>
                  <a:cubicBezTo>
                    <a:pt x="38" y="0"/>
                    <a:pt x="7" y="50"/>
                    <a:pt x="0" y="67"/>
                  </a:cubicBezTo>
                  <a:cubicBezTo>
                    <a:pt x="0" y="84"/>
                    <a:pt x="0" y="101"/>
                    <a:pt x="7" y="118"/>
                  </a:cubicBezTo>
                  <a:lnTo>
                    <a:pt x="23" y="143"/>
                  </a:lnTo>
                  <a:cubicBezTo>
                    <a:pt x="30" y="126"/>
                    <a:pt x="92" y="16"/>
                    <a:pt x="61" y="8"/>
                  </a:cubicBezTo>
                  <a:cubicBezTo>
                    <a:pt x="53" y="8"/>
                    <a:pt x="69" y="8"/>
                    <a:pt x="61" y="8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6" name="path 356"/>
            <p:cNvSpPr/>
            <p:nvPr/>
          </p:nvSpPr>
          <p:spPr>
            <a:xfrm>
              <a:off x="0" y="67"/>
              <a:ext cx="53916" cy="96084"/>
            </a:xfrm>
            <a:custGeom>
              <a:avLst/>
              <a:gdLst/>
              <a:ahLst/>
              <a:cxnLst/>
              <a:rect l="0" t="0" r="0" b="0"/>
              <a:pathLst>
                <a:path w="84" h="151">
                  <a:moveTo>
                    <a:pt x="68" y="8"/>
                  </a:moveTo>
                  <a:cubicBezTo>
                    <a:pt x="45" y="0"/>
                    <a:pt x="15" y="50"/>
                    <a:pt x="7" y="67"/>
                  </a:cubicBezTo>
                  <a:cubicBezTo>
                    <a:pt x="7" y="84"/>
                    <a:pt x="7" y="101"/>
                    <a:pt x="15" y="118"/>
                  </a:cubicBezTo>
                  <a:lnTo>
                    <a:pt x="30" y="143"/>
                  </a:lnTo>
                  <a:cubicBezTo>
                    <a:pt x="38" y="126"/>
                    <a:pt x="99" y="16"/>
                    <a:pt x="68" y="8"/>
                  </a:cubicBezTo>
                  <a:cubicBezTo>
                    <a:pt x="61" y="8"/>
                    <a:pt x="76" y="8"/>
                    <a:pt x="68" y="8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group 38"/>
          <p:cNvGrpSpPr/>
          <p:nvPr/>
        </p:nvGrpSpPr>
        <p:grpSpPr>
          <a:xfrm rot="21600000">
            <a:off x="8033133" y="3128551"/>
            <a:ext cx="81746" cy="56505"/>
            <a:chOff x="0" y="0"/>
            <a:chExt cx="81746" cy="56505"/>
          </a:xfrm>
        </p:grpSpPr>
        <p:sp>
          <p:nvSpPr>
            <p:cNvPr id="358" name="path 358"/>
            <p:cNvSpPr/>
            <p:nvPr/>
          </p:nvSpPr>
          <p:spPr>
            <a:xfrm>
              <a:off x="0" y="823"/>
              <a:ext cx="81121" cy="54089"/>
            </a:xfrm>
            <a:custGeom>
              <a:avLst/>
              <a:gdLst/>
              <a:ahLst/>
              <a:cxnLst/>
              <a:rect l="0" t="0" r="0" b="0"/>
              <a:pathLst>
                <a:path w="127" h="85">
                  <a:moveTo>
                    <a:pt x="11" y="68"/>
                  </a:moveTo>
                  <a:cubicBezTo>
                    <a:pt x="19" y="76"/>
                    <a:pt x="42" y="85"/>
                    <a:pt x="50" y="76"/>
                  </a:cubicBezTo>
                  <a:cubicBezTo>
                    <a:pt x="65" y="68"/>
                    <a:pt x="73" y="85"/>
                    <a:pt x="89" y="76"/>
                  </a:cubicBezTo>
                  <a:cubicBezTo>
                    <a:pt x="96" y="76"/>
                    <a:pt x="127" y="76"/>
                    <a:pt x="120" y="68"/>
                  </a:cubicBezTo>
                  <a:cubicBezTo>
                    <a:pt x="112" y="51"/>
                    <a:pt x="104" y="42"/>
                    <a:pt x="112" y="25"/>
                  </a:cubicBezTo>
                  <a:cubicBezTo>
                    <a:pt x="96" y="17"/>
                    <a:pt x="81" y="34"/>
                    <a:pt x="73" y="25"/>
                  </a:cubicBezTo>
                  <a:cubicBezTo>
                    <a:pt x="65" y="17"/>
                    <a:pt x="50" y="0"/>
                    <a:pt x="42" y="8"/>
                  </a:cubicBezTo>
                  <a:cubicBezTo>
                    <a:pt x="27" y="25"/>
                    <a:pt x="-3" y="51"/>
                    <a:pt x="11" y="68"/>
                  </a:cubicBezTo>
                  <a:cubicBezTo>
                    <a:pt x="19" y="76"/>
                    <a:pt x="3" y="59"/>
                    <a:pt x="11" y="68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60" name="path 360"/>
            <p:cNvSpPr/>
            <p:nvPr/>
          </p:nvSpPr>
          <p:spPr>
            <a:xfrm>
              <a:off x="0" y="0"/>
              <a:ext cx="81746" cy="56505"/>
            </a:xfrm>
            <a:custGeom>
              <a:avLst/>
              <a:gdLst/>
              <a:ahLst/>
              <a:cxnLst/>
              <a:rect l="0" t="0" r="0" b="0"/>
              <a:pathLst>
                <a:path w="128" h="88">
                  <a:moveTo>
                    <a:pt x="11" y="69"/>
                  </a:moveTo>
                  <a:cubicBezTo>
                    <a:pt x="19" y="77"/>
                    <a:pt x="42" y="86"/>
                    <a:pt x="50" y="77"/>
                  </a:cubicBezTo>
                  <a:cubicBezTo>
                    <a:pt x="65" y="69"/>
                    <a:pt x="73" y="86"/>
                    <a:pt x="89" y="77"/>
                  </a:cubicBezTo>
                  <a:cubicBezTo>
                    <a:pt x="96" y="77"/>
                    <a:pt x="127" y="77"/>
                    <a:pt x="120" y="69"/>
                  </a:cubicBezTo>
                  <a:cubicBezTo>
                    <a:pt x="112" y="52"/>
                    <a:pt x="104" y="43"/>
                    <a:pt x="112" y="26"/>
                  </a:cubicBezTo>
                  <a:cubicBezTo>
                    <a:pt x="96" y="18"/>
                    <a:pt x="81" y="35"/>
                    <a:pt x="73" y="26"/>
                  </a:cubicBezTo>
                  <a:cubicBezTo>
                    <a:pt x="65" y="18"/>
                    <a:pt x="50" y="1"/>
                    <a:pt x="42" y="9"/>
                  </a:cubicBezTo>
                  <a:cubicBezTo>
                    <a:pt x="27" y="26"/>
                    <a:pt x="-3" y="52"/>
                    <a:pt x="11" y="69"/>
                  </a:cubicBezTo>
                  <a:cubicBezTo>
                    <a:pt x="19" y="77"/>
                    <a:pt x="3" y="60"/>
                    <a:pt x="11" y="69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group 40"/>
          <p:cNvGrpSpPr/>
          <p:nvPr/>
        </p:nvGrpSpPr>
        <p:grpSpPr>
          <a:xfrm rot="21600000">
            <a:off x="5385906" y="910682"/>
            <a:ext cx="65368" cy="37503"/>
            <a:chOff x="0" y="0"/>
            <a:chExt cx="65368" cy="37503"/>
          </a:xfrm>
        </p:grpSpPr>
        <p:sp>
          <p:nvSpPr>
            <p:cNvPr id="362" name="path 362"/>
            <p:cNvSpPr/>
            <p:nvPr/>
          </p:nvSpPr>
          <p:spPr>
            <a:xfrm>
              <a:off x="783" y="4762"/>
              <a:ext cx="28397" cy="22390"/>
            </a:xfrm>
            <a:custGeom>
              <a:avLst/>
              <a:gdLst/>
              <a:ahLst/>
              <a:cxnLst/>
              <a:rect l="0" t="0" r="0" b="0"/>
              <a:pathLst>
                <a:path w="44" h="35">
                  <a:moveTo>
                    <a:pt x="37" y="26"/>
                  </a:moveTo>
                  <a:cubicBezTo>
                    <a:pt x="29" y="35"/>
                    <a:pt x="0" y="0"/>
                    <a:pt x="7" y="0"/>
                  </a:cubicBezTo>
                  <a:cubicBezTo>
                    <a:pt x="14" y="0"/>
                    <a:pt x="44" y="17"/>
                    <a:pt x="37" y="26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64" name="path 364"/>
            <p:cNvSpPr/>
            <p:nvPr/>
          </p:nvSpPr>
          <p:spPr>
            <a:xfrm>
              <a:off x="0" y="0"/>
              <a:ext cx="29955" cy="27205"/>
            </a:xfrm>
            <a:custGeom>
              <a:avLst/>
              <a:gdLst/>
              <a:ahLst/>
              <a:cxnLst/>
              <a:rect l="0" t="0" r="0" b="0"/>
              <a:pathLst>
                <a:path w="47" h="42">
                  <a:moveTo>
                    <a:pt x="38" y="33"/>
                  </a:moveTo>
                  <a:cubicBezTo>
                    <a:pt x="31" y="42"/>
                    <a:pt x="1" y="7"/>
                    <a:pt x="8" y="7"/>
                  </a:cubicBezTo>
                  <a:cubicBezTo>
                    <a:pt x="16" y="7"/>
                    <a:pt x="45" y="25"/>
                    <a:pt x="38" y="33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66" name="path 366"/>
            <p:cNvSpPr/>
            <p:nvPr/>
          </p:nvSpPr>
          <p:spPr>
            <a:xfrm>
              <a:off x="40310" y="27140"/>
              <a:ext cx="23947" cy="5600"/>
            </a:xfrm>
            <a:custGeom>
              <a:avLst/>
              <a:gdLst/>
              <a:ahLst/>
              <a:cxnLst/>
              <a:rect l="0" t="0" r="0" b="0"/>
              <a:pathLst>
                <a:path w="37" h="8">
                  <a:moveTo>
                    <a:pt x="29" y="8"/>
                  </a:moveTo>
                  <a:cubicBezTo>
                    <a:pt x="14" y="8"/>
                    <a:pt x="-1" y="0"/>
                    <a:pt x="14" y="0"/>
                  </a:cubicBezTo>
                  <a:cubicBezTo>
                    <a:pt x="21" y="0"/>
                    <a:pt x="37" y="8"/>
                    <a:pt x="29" y="8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68" name="path 368"/>
            <p:cNvSpPr/>
            <p:nvPr/>
          </p:nvSpPr>
          <p:spPr>
            <a:xfrm>
              <a:off x="40310" y="22378"/>
              <a:ext cx="25058" cy="15125"/>
            </a:xfrm>
            <a:custGeom>
              <a:avLst/>
              <a:gdLst/>
              <a:ahLst/>
              <a:cxnLst/>
              <a:rect l="0" t="0" r="0" b="0"/>
              <a:pathLst>
                <a:path w="39" h="23">
                  <a:moveTo>
                    <a:pt x="29" y="16"/>
                  </a:moveTo>
                  <a:cubicBezTo>
                    <a:pt x="14" y="16"/>
                    <a:pt x="-1" y="7"/>
                    <a:pt x="14" y="7"/>
                  </a:cubicBezTo>
                  <a:cubicBezTo>
                    <a:pt x="21" y="7"/>
                    <a:pt x="37" y="16"/>
                    <a:pt x="29" y="16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group 42"/>
          <p:cNvGrpSpPr/>
          <p:nvPr/>
        </p:nvGrpSpPr>
        <p:grpSpPr>
          <a:xfrm rot="21600000">
            <a:off x="7108991" y="3189887"/>
            <a:ext cx="27807" cy="52425"/>
            <a:chOff x="0" y="0"/>
            <a:chExt cx="27807" cy="52425"/>
          </a:xfrm>
        </p:grpSpPr>
        <p:sp>
          <p:nvSpPr>
            <p:cNvPr id="370" name="path 370"/>
            <p:cNvSpPr/>
            <p:nvPr/>
          </p:nvSpPr>
          <p:spPr>
            <a:xfrm>
              <a:off x="4762" y="4762"/>
              <a:ext cx="23045" cy="42900"/>
            </a:xfrm>
            <a:custGeom>
              <a:avLst/>
              <a:gdLst/>
              <a:ahLst/>
              <a:cxnLst/>
              <a:rect l="0" t="0" r="0" b="0"/>
              <a:pathLst>
                <a:path w="36" h="67">
                  <a:moveTo>
                    <a:pt x="23" y="67"/>
                  </a:moveTo>
                  <a:cubicBezTo>
                    <a:pt x="23" y="59"/>
                    <a:pt x="39" y="0"/>
                    <a:pt x="15" y="0"/>
                  </a:cubicBezTo>
                  <a:cubicBezTo>
                    <a:pt x="7" y="8"/>
                    <a:pt x="0" y="25"/>
                    <a:pt x="0" y="33"/>
                  </a:cubicBezTo>
                  <a:cubicBezTo>
                    <a:pt x="0" y="50"/>
                    <a:pt x="7" y="59"/>
                    <a:pt x="23" y="67"/>
                  </a:cubicBezTo>
                  <a:cubicBezTo>
                    <a:pt x="23" y="67"/>
                    <a:pt x="15" y="67"/>
                    <a:pt x="23" y="67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72" name="path 372"/>
            <p:cNvSpPr/>
            <p:nvPr/>
          </p:nvSpPr>
          <p:spPr>
            <a:xfrm>
              <a:off x="0" y="0"/>
              <a:ext cx="27807" cy="52425"/>
            </a:xfrm>
            <a:custGeom>
              <a:avLst/>
              <a:gdLst/>
              <a:ahLst/>
              <a:cxnLst/>
              <a:rect l="0" t="0" r="0" b="0"/>
              <a:pathLst>
                <a:path w="43" h="82">
                  <a:moveTo>
                    <a:pt x="31" y="75"/>
                  </a:moveTo>
                  <a:cubicBezTo>
                    <a:pt x="31" y="66"/>
                    <a:pt x="46" y="7"/>
                    <a:pt x="23" y="7"/>
                  </a:cubicBezTo>
                  <a:cubicBezTo>
                    <a:pt x="15" y="15"/>
                    <a:pt x="7" y="32"/>
                    <a:pt x="7" y="41"/>
                  </a:cubicBezTo>
                  <a:cubicBezTo>
                    <a:pt x="7" y="58"/>
                    <a:pt x="15" y="66"/>
                    <a:pt x="31" y="75"/>
                  </a:cubicBezTo>
                  <a:cubicBezTo>
                    <a:pt x="31" y="75"/>
                    <a:pt x="23" y="75"/>
                    <a:pt x="31" y="75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group 44"/>
          <p:cNvGrpSpPr/>
          <p:nvPr/>
        </p:nvGrpSpPr>
        <p:grpSpPr>
          <a:xfrm rot="21600000">
            <a:off x="8074424" y="971765"/>
            <a:ext cx="39585" cy="17926"/>
            <a:chOff x="0" y="0"/>
            <a:chExt cx="39585" cy="17926"/>
          </a:xfrm>
        </p:grpSpPr>
        <p:sp>
          <p:nvSpPr>
            <p:cNvPr id="374" name="path 374"/>
            <p:cNvSpPr/>
            <p:nvPr/>
          </p:nvSpPr>
          <p:spPr>
            <a:xfrm>
              <a:off x="4762" y="3362"/>
              <a:ext cx="30060" cy="11201"/>
            </a:xfrm>
            <a:custGeom>
              <a:avLst/>
              <a:gdLst/>
              <a:ahLst/>
              <a:cxnLst/>
              <a:rect l="0" t="0" r="0" b="0"/>
              <a:pathLst>
                <a:path w="47" h="17">
                  <a:moveTo>
                    <a:pt x="47" y="8"/>
                  </a:moveTo>
                  <a:cubicBezTo>
                    <a:pt x="47" y="17"/>
                    <a:pt x="0" y="17"/>
                    <a:pt x="0" y="8"/>
                  </a:cubicBezTo>
                  <a:cubicBezTo>
                    <a:pt x="0" y="0"/>
                    <a:pt x="47" y="0"/>
                    <a:pt x="47" y="8"/>
                  </a:cubicBezTo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76" name="path 376"/>
            <p:cNvSpPr/>
            <p:nvPr/>
          </p:nvSpPr>
          <p:spPr>
            <a:xfrm>
              <a:off x="0" y="0"/>
              <a:ext cx="39585" cy="17926"/>
            </a:xfrm>
            <a:custGeom>
              <a:avLst/>
              <a:gdLst/>
              <a:ahLst/>
              <a:cxnLst/>
              <a:rect l="0" t="0" r="0" b="0"/>
              <a:pathLst>
                <a:path w="62" h="28">
                  <a:moveTo>
                    <a:pt x="54" y="14"/>
                  </a:moveTo>
                  <a:cubicBezTo>
                    <a:pt x="54" y="22"/>
                    <a:pt x="7" y="22"/>
                    <a:pt x="7" y="14"/>
                  </a:cubicBezTo>
                  <a:cubicBezTo>
                    <a:pt x="7" y="5"/>
                    <a:pt x="54" y="5"/>
                    <a:pt x="54" y="14"/>
                  </a:cubicBezTo>
                </a:path>
              </a:pathLst>
            </a:custGeom>
            <a:noFill/>
            <a:ln w="9525" cap="flat">
              <a:solidFill>
                <a:srgbClr val="FFFFF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3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7580679" y="1849726"/>
            <a:ext cx="4557756" cy="974376"/>
          </a:xfrm>
          <a:prstGeom prst="rect">
            <a:avLst/>
          </a:prstGeom>
        </p:spPr>
      </p:pic>
      <p:pic>
        <p:nvPicPr>
          <p:cNvPr id="382" name="picture 3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672528" y="729117"/>
            <a:ext cx="4481387" cy="840785"/>
          </a:xfrm>
          <a:prstGeom prst="rect">
            <a:avLst/>
          </a:prstGeom>
        </p:spPr>
      </p:pic>
      <p:pic>
        <p:nvPicPr>
          <p:cNvPr id="384" name="picture 3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418093" y="5151247"/>
            <a:ext cx="1595400" cy="1374787"/>
          </a:xfrm>
          <a:prstGeom prst="rect">
            <a:avLst/>
          </a:prstGeom>
        </p:spPr>
      </p:pic>
      <p:pic>
        <p:nvPicPr>
          <p:cNvPr id="386" name="picture 3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304991" y="5078933"/>
            <a:ext cx="2397214" cy="1471879"/>
          </a:xfrm>
          <a:prstGeom prst="rect">
            <a:avLst/>
          </a:prstGeom>
        </p:spPr>
      </p:pic>
      <p:pic>
        <p:nvPicPr>
          <p:cNvPr id="388" name="picture 3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011853" y="3068000"/>
            <a:ext cx="1745502" cy="1745503"/>
          </a:xfrm>
          <a:prstGeom prst="rect">
            <a:avLst/>
          </a:prstGeom>
        </p:spPr>
      </p:pic>
      <p:pic>
        <p:nvPicPr>
          <p:cNvPr id="390" name="picture 39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130668" y="5130762"/>
            <a:ext cx="2045748" cy="1395677"/>
          </a:xfrm>
          <a:prstGeom prst="rect">
            <a:avLst/>
          </a:prstGeom>
        </p:spPr>
      </p:pic>
      <p:pic>
        <p:nvPicPr>
          <p:cNvPr id="392" name="picture 3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90565" y="5164715"/>
            <a:ext cx="2095434" cy="1304347"/>
          </a:xfrm>
          <a:prstGeom prst="rect">
            <a:avLst/>
          </a:prstGeom>
        </p:spPr>
      </p:pic>
      <p:pic>
        <p:nvPicPr>
          <p:cNvPr id="394" name="picture 39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4140960" y="5215042"/>
            <a:ext cx="1965181" cy="1295756"/>
          </a:xfrm>
          <a:prstGeom prst="rect">
            <a:avLst/>
          </a:prstGeom>
        </p:spPr>
      </p:pic>
      <p:pic>
        <p:nvPicPr>
          <p:cNvPr id="396" name="picture 39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2499652" y="5164721"/>
            <a:ext cx="1603964" cy="1249023"/>
          </a:xfrm>
          <a:prstGeom prst="rect">
            <a:avLst/>
          </a:prstGeom>
        </p:spPr>
      </p:pic>
      <p:sp>
        <p:nvSpPr>
          <p:cNvPr id="398" name="textbox 398"/>
          <p:cNvSpPr/>
          <p:nvPr/>
        </p:nvSpPr>
        <p:spPr>
          <a:xfrm>
            <a:off x="257810" y="213360"/>
            <a:ext cx="9121140" cy="2654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Arial" panose="020B0604020202090204"/>
            </a:endParaRPr>
          </a:p>
          <a:p>
            <a:pPr marL="12700" algn="l" rtl="0" eaLnBrk="0">
              <a:lnSpc>
                <a:spcPct val="84000"/>
              </a:lnSpc>
            </a:pPr>
            <a:r>
              <a:rPr lang="zh-CN" altLang="en-US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PingFang SC" panose="020B0400000000000000" charset="-122"/>
              </a:rPr>
              <a:t>市场定位：全面、战略性且独特（实操型）</a:t>
            </a:r>
            <a:endParaRPr lang="zh-CN" altLang="en-US" sz="19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PingFang SC" panose="020B0400000000000000" charset="-122"/>
            </a:endParaRPr>
          </a:p>
          <a:p>
            <a:pPr marL="12700" algn="l" rtl="0" eaLnBrk="0">
              <a:lnSpc>
                <a:spcPct val="84000"/>
              </a:lnSpc>
            </a:pPr>
            <a:endParaRPr lang="zh-CN" altLang="en-US" sz="19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PingFang SC" panose="020B0400000000000000" charset="-122"/>
            </a:endParaRPr>
          </a:p>
        </p:txBody>
      </p:sp>
      <p:pic>
        <p:nvPicPr>
          <p:cNvPr id="400" name="picture 4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pic>
        <p:nvPicPr>
          <p:cNvPr id="402" name="picture 4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pic>
        <p:nvPicPr>
          <p:cNvPr id="404" name="picture 40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0" y="6524006"/>
            <a:ext cx="12191695" cy="17081"/>
          </a:xfrm>
          <a:prstGeom prst="rect">
            <a:avLst/>
          </a:prstGeom>
        </p:spPr>
      </p:pic>
      <p:pic>
        <p:nvPicPr>
          <p:cNvPr id="2" name="图片 1" descr="Page6 (1)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750" y="723900"/>
            <a:ext cx="7321550" cy="43624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4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6" name="group 46"/>
          <p:cNvGrpSpPr/>
          <p:nvPr/>
        </p:nvGrpSpPr>
        <p:grpSpPr>
          <a:xfrm rot="21600000">
            <a:off x="1659773" y="304473"/>
            <a:ext cx="1800250" cy="4106989"/>
            <a:chOff x="0" y="0"/>
            <a:chExt cx="1800250" cy="4106989"/>
          </a:xfrm>
        </p:grpSpPr>
        <p:sp>
          <p:nvSpPr>
            <p:cNvPr id="408" name="path 408"/>
            <p:cNvSpPr/>
            <p:nvPr/>
          </p:nvSpPr>
          <p:spPr>
            <a:xfrm>
              <a:off x="0" y="0"/>
              <a:ext cx="1800250" cy="4106989"/>
            </a:xfrm>
            <a:custGeom>
              <a:avLst/>
              <a:gdLst/>
              <a:ahLst/>
              <a:cxnLst/>
              <a:rect l="0" t="0" r="0" b="0"/>
              <a:pathLst>
                <a:path w="2835" h="6467">
                  <a:moveTo>
                    <a:pt x="2835" y="1809"/>
                  </a:moveTo>
                  <a:lnTo>
                    <a:pt x="2829" y="1743"/>
                  </a:lnTo>
                  <a:lnTo>
                    <a:pt x="2823" y="1721"/>
                  </a:lnTo>
                  <a:lnTo>
                    <a:pt x="2823" y="1809"/>
                  </a:lnTo>
                  <a:lnTo>
                    <a:pt x="2817" y="1870"/>
                  </a:lnTo>
                  <a:lnTo>
                    <a:pt x="2801" y="1928"/>
                  </a:lnTo>
                  <a:lnTo>
                    <a:pt x="2775" y="1980"/>
                  </a:lnTo>
                  <a:lnTo>
                    <a:pt x="2770" y="1987"/>
                  </a:lnTo>
                  <a:lnTo>
                    <a:pt x="2665" y="1831"/>
                  </a:lnTo>
                  <a:lnTo>
                    <a:pt x="2774" y="1670"/>
                  </a:lnTo>
                  <a:lnTo>
                    <a:pt x="2783" y="1652"/>
                  </a:lnTo>
                  <a:lnTo>
                    <a:pt x="2801" y="1689"/>
                  </a:lnTo>
                  <a:lnTo>
                    <a:pt x="2817" y="1747"/>
                  </a:lnTo>
                  <a:lnTo>
                    <a:pt x="2823" y="1809"/>
                  </a:lnTo>
                  <a:lnTo>
                    <a:pt x="2823" y="1721"/>
                  </a:lnTo>
                  <a:lnTo>
                    <a:pt x="2812" y="1681"/>
                  </a:lnTo>
                  <a:lnTo>
                    <a:pt x="2790" y="1638"/>
                  </a:lnTo>
                  <a:lnTo>
                    <a:pt x="2802" y="1615"/>
                  </a:lnTo>
                  <a:lnTo>
                    <a:pt x="2819" y="1553"/>
                  </a:lnTo>
                  <a:lnTo>
                    <a:pt x="2825" y="1487"/>
                  </a:lnTo>
                  <a:lnTo>
                    <a:pt x="2819" y="1421"/>
                  </a:lnTo>
                  <a:lnTo>
                    <a:pt x="2802" y="1359"/>
                  </a:lnTo>
                  <a:lnTo>
                    <a:pt x="2774" y="1303"/>
                  </a:lnTo>
                  <a:lnTo>
                    <a:pt x="1893" y="0"/>
                  </a:lnTo>
                  <a:lnTo>
                    <a:pt x="1877" y="0"/>
                  </a:lnTo>
                  <a:lnTo>
                    <a:pt x="2765" y="1315"/>
                  </a:lnTo>
                  <a:lnTo>
                    <a:pt x="2792" y="1367"/>
                  </a:lnTo>
                  <a:lnTo>
                    <a:pt x="2808" y="1425"/>
                  </a:lnTo>
                  <a:lnTo>
                    <a:pt x="2813" y="1487"/>
                  </a:lnTo>
                  <a:lnTo>
                    <a:pt x="2808" y="1548"/>
                  </a:lnTo>
                  <a:lnTo>
                    <a:pt x="2792" y="1607"/>
                  </a:lnTo>
                  <a:lnTo>
                    <a:pt x="2783" y="1625"/>
                  </a:lnTo>
                  <a:lnTo>
                    <a:pt x="1685" y="0"/>
                  </a:lnTo>
                  <a:lnTo>
                    <a:pt x="1669" y="0"/>
                  </a:lnTo>
                  <a:lnTo>
                    <a:pt x="2775" y="1637"/>
                  </a:lnTo>
                  <a:lnTo>
                    <a:pt x="2776" y="1638"/>
                  </a:lnTo>
                  <a:lnTo>
                    <a:pt x="2765" y="1658"/>
                  </a:lnTo>
                  <a:lnTo>
                    <a:pt x="2657" y="1819"/>
                  </a:lnTo>
                  <a:lnTo>
                    <a:pt x="1437" y="12"/>
                  </a:lnTo>
                  <a:lnTo>
                    <a:pt x="1426" y="0"/>
                  </a:lnTo>
                  <a:lnTo>
                    <a:pt x="1408" y="0"/>
                  </a:lnTo>
                  <a:lnTo>
                    <a:pt x="1428" y="24"/>
                  </a:lnTo>
                  <a:lnTo>
                    <a:pt x="2649" y="1831"/>
                  </a:lnTo>
                  <a:lnTo>
                    <a:pt x="0" y="5754"/>
                  </a:lnTo>
                  <a:lnTo>
                    <a:pt x="0" y="5779"/>
                  </a:lnTo>
                  <a:lnTo>
                    <a:pt x="2657" y="1843"/>
                  </a:lnTo>
                  <a:lnTo>
                    <a:pt x="2762" y="1999"/>
                  </a:lnTo>
                  <a:lnTo>
                    <a:pt x="0" y="6090"/>
                  </a:lnTo>
                  <a:lnTo>
                    <a:pt x="0" y="6115"/>
                  </a:lnTo>
                  <a:lnTo>
                    <a:pt x="2770" y="2012"/>
                  </a:lnTo>
                  <a:lnTo>
                    <a:pt x="2792" y="2056"/>
                  </a:lnTo>
                  <a:lnTo>
                    <a:pt x="2808" y="2114"/>
                  </a:lnTo>
                  <a:lnTo>
                    <a:pt x="2813" y="2175"/>
                  </a:lnTo>
                  <a:lnTo>
                    <a:pt x="2808" y="2237"/>
                  </a:lnTo>
                  <a:lnTo>
                    <a:pt x="2792" y="2295"/>
                  </a:lnTo>
                  <a:lnTo>
                    <a:pt x="2765" y="2347"/>
                  </a:lnTo>
                  <a:lnTo>
                    <a:pt x="0" y="6443"/>
                  </a:lnTo>
                  <a:lnTo>
                    <a:pt x="0" y="6467"/>
                  </a:lnTo>
                  <a:lnTo>
                    <a:pt x="2774" y="2359"/>
                  </a:lnTo>
                  <a:lnTo>
                    <a:pt x="2802" y="2303"/>
                  </a:lnTo>
                  <a:lnTo>
                    <a:pt x="2819" y="2241"/>
                  </a:lnTo>
                  <a:lnTo>
                    <a:pt x="2825" y="2175"/>
                  </a:lnTo>
                  <a:lnTo>
                    <a:pt x="2819" y="2110"/>
                  </a:lnTo>
                  <a:lnTo>
                    <a:pt x="2802" y="2047"/>
                  </a:lnTo>
                  <a:lnTo>
                    <a:pt x="2778" y="2000"/>
                  </a:lnTo>
                  <a:lnTo>
                    <a:pt x="2783" y="1992"/>
                  </a:lnTo>
                  <a:lnTo>
                    <a:pt x="2812" y="1937"/>
                  </a:lnTo>
                  <a:lnTo>
                    <a:pt x="2829" y="1874"/>
                  </a:lnTo>
                  <a:lnTo>
                    <a:pt x="2835" y="1809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10" name="textbox 410"/>
            <p:cNvSpPr/>
            <p:nvPr/>
          </p:nvSpPr>
          <p:spPr>
            <a:xfrm>
              <a:off x="-12700" y="-12700"/>
              <a:ext cx="1826260" cy="431228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marL="618490" algn="l" rtl="0" eaLnBrk="0">
                <a:lnSpc>
                  <a:spcPct val="74000"/>
                </a:lnSpc>
                <a:spcBef>
                  <a:spcPts val="5"/>
                </a:spcBef>
              </a:pPr>
              <a:r>
                <a:rPr sz="8900" b="1" kern="0" spc="-50" dirty="0">
                  <a:solidFill>
                    <a:srgbClr val="FFFFFF">
                      <a:alpha val="100000"/>
                    </a:srgbClr>
                  </a:solidFill>
                  <a:latin typeface="Arial Black" panose="020B0A04020102020204"/>
                  <a:ea typeface="Arial Black" panose="020B0A04020102020204"/>
                  <a:cs typeface="Arial Black" panose="020B0A04020102020204"/>
                </a:rPr>
                <a:t>2</a:t>
              </a:r>
              <a:endParaRPr sz="8900" dirty="0">
                <a:latin typeface="Arial Black" panose="020B0A04020102020204"/>
                <a:ea typeface="Arial Black" panose="020B0A04020102020204"/>
                <a:cs typeface="Arial Black" panose="020B0A04020102020204"/>
              </a:endParaRPr>
            </a:p>
          </p:txBody>
        </p:sp>
      </p:grpSp>
      <p:sp>
        <p:nvSpPr>
          <p:cNvPr id="412" name="textbox 412"/>
          <p:cNvSpPr/>
          <p:nvPr/>
        </p:nvSpPr>
        <p:spPr>
          <a:xfrm>
            <a:off x="3694430" y="1080770"/>
            <a:ext cx="5692140" cy="6426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sz="100" b="1" dirty="0">
              <a:solidFill>
                <a:schemeClr val="bg1"/>
              </a:solidFill>
              <a:latin typeface="Heiti SC Medium" panose="02000000000000000000" charset="-122"/>
              <a:ea typeface="Heiti SC Medium" panose="02000000000000000000" charset="-122"/>
              <a:cs typeface="Arial" panose="020B0604020202090204"/>
            </a:endParaRPr>
          </a:p>
          <a:p>
            <a:pPr algn="l" rtl="0" eaLnBrk="0">
              <a:lnSpc>
                <a:spcPct val="75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Heiti SC Medium" panose="02000000000000000000" charset="-122"/>
                <a:ea typeface="Heiti SC Medium" panose="02000000000000000000" charset="-122"/>
                <a:cs typeface="Arial Black" panose="020B0A04020102020204"/>
              </a:rPr>
              <a:t>市场概览</a:t>
            </a:r>
            <a:endParaRPr lang="zh-CN" altLang="en-US" sz="4000" b="1" dirty="0">
              <a:solidFill>
                <a:schemeClr val="bg1"/>
              </a:solidFill>
              <a:latin typeface="Heiti SC Medium" panose="02000000000000000000" charset="-122"/>
              <a:ea typeface="Heiti SC Medium" panose="02000000000000000000" charset="-122"/>
              <a:cs typeface="Arial Black" panose="020B0A040201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box 416"/>
          <p:cNvSpPr/>
          <p:nvPr/>
        </p:nvSpPr>
        <p:spPr>
          <a:xfrm>
            <a:off x="193040" y="191770"/>
            <a:ext cx="7239635" cy="254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Arial" panose="020B0604020202090204"/>
            </a:endParaRPr>
          </a:p>
          <a:p>
            <a:pPr marL="12700" algn="l" rtl="0" eaLnBrk="0">
              <a:lnSpc>
                <a:spcPct val="79000"/>
              </a:lnSpc>
            </a:pPr>
            <a:r>
              <a:rPr lang="zh-CN" altLang="en-US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Trebuchet MS" panose="020B0703020202090204"/>
              </a:rPr>
              <a:t>全球钕铁硼磁体产量与</a:t>
            </a:r>
            <a:r>
              <a:rPr lang="zh-CN" altLang="en-US" sz="1900" b="1" dirty="0">
                <a:solidFill>
                  <a:srgbClr val="C00000"/>
                </a:solidFill>
                <a:latin typeface="Heiti SC Medium" panose="02000000000000000000" charset="-122"/>
                <a:ea typeface="Heiti SC Medium" panose="02000000000000000000" charset="-122"/>
                <a:cs typeface="Trebuchet MS" panose="020B0703020202090204"/>
              </a:rPr>
              <a:t>需求展望</a:t>
            </a:r>
            <a:endParaRPr lang="zh-CN" altLang="en-US" sz="1900" b="1" dirty="0">
              <a:solidFill>
                <a:srgbClr val="C00000"/>
              </a:solidFill>
              <a:latin typeface="Heiti SC Medium" panose="02000000000000000000" charset="-122"/>
              <a:ea typeface="Heiti SC Medium" panose="02000000000000000000" charset="-122"/>
              <a:cs typeface="Trebuchet MS" panose="020B0703020202090204"/>
            </a:endParaRPr>
          </a:p>
        </p:txBody>
      </p:sp>
      <p:pic>
        <p:nvPicPr>
          <p:cNvPr id="418" name="picture 4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pic>
        <p:nvPicPr>
          <p:cNvPr id="420" name="picture 4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190317" y="12348"/>
            <a:ext cx="678053" cy="415628"/>
          </a:xfrm>
          <a:prstGeom prst="rect">
            <a:avLst/>
          </a:prstGeom>
        </p:spPr>
      </p:pic>
      <p:pic>
        <p:nvPicPr>
          <p:cNvPr id="422" name="picture 4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pic>
        <p:nvPicPr>
          <p:cNvPr id="2" name="图片 1" descr="P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" y="540385"/>
            <a:ext cx="12172315" cy="63201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icture 4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982200" y="0"/>
            <a:ext cx="2109976" cy="451103"/>
          </a:xfrm>
          <a:prstGeom prst="rect">
            <a:avLst/>
          </a:prstGeom>
        </p:spPr>
      </p:pic>
      <p:sp>
        <p:nvSpPr>
          <p:cNvPr id="428" name="textbox 428"/>
          <p:cNvSpPr/>
          <p:nvPr/>
        </p:nvSpPr>
        <p:spPr>
          <a:xfrm>
            <a:off x="193040" y="172720"/>
            <a:ext cx="5184775" cy="2139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b="1" dirty="0">
              <a:latin typeface="Heiti SC Medium" panose="02000000000000000000" charset="-122"/>
              <a:ea typeface="Heiti SC Medium" panose="02000000000000000000" charset="-122"/>
              <a:cs typeface="Arial" panose="020B0604020202090204"/>
            </a:endParaRPr>
          </a:p>
          <a:p>
            <a:pPr marL="12700" algn="l" rtl="0" eaLnBrk="0">
              <a:lnSpc>
                <a:spcPct val="75000"/>
              </a:lnSpc>
            </a:pPr>
            <a:r>
              <a:rPr lang="zh-CN" sz="1900" b="1" kern="0" spc="40" dirty="0">
                <a:solidFill>
                  <a:srgbClr val="C00000">
                    <a:alpha val="100000"/>
                  </a:srgbClr>
                </a:solidFill>
                <a:latin typeface="Heiti SC Medium" panose="02000000000000000000" charset="-122"/>
                <a:ea typeface="Heiti SC Medium" panose="02000000000000000000" charset="-122"/>
                <a:cs typeface="Trebuchet MS" panose="020B0703020202090204"/>
              </a:rPr>
              <a:t>全球镨钕市场概览</a:t>
            </a:r>
            <a:endParaRPr lang="zh-CN" sz="1900" b="1" kern="0" spc="40" dirty="0">
              <a:solidFill>
                <a:srgbClr val="C00000">
                  <a:alpha val="100000"/>
                </a:srgbClr>
              </a:solidFill>
              <a:latin typeface="Heiti SC Medium" panose="02000000000000000000" charset="-122"/>
              <a:ea typeface="Heiti SC Medium" panose="02000000000000000000" charset="-122"/>
              <a:cs typeface="Trebuchet MS" panose="020B0703020202090204"/>
            </a:endParaRPr>
          </a:p>
        </p:txBody>
      </p:sp>
      <p:pic>
        <p:nvPicPr>
          <p:cNvPr id="430" name="picture 4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190317" y="12348"/>
            <a:ext cx="678053" cy="415628"/>
          </a:xfrm>
          <a:prstGeom prst="rect">
            <a:avLst/>
          </a:prstGeom>
        </p:spPr>
      </p:pic>
      <p:pic>
        <p:nvPicPr>
          <p:cNvPr id="432" name="picture 4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08275"/>
            <a:ext cx="12192000" cy="17081"/>
          </a:xfrm>
          <a:prstGeom prst="rect">
            <a:avLst/>
          </a:prstGeom>
        </p:spPr>
      </p:pic>
      <p:pic>
        <p:nvPicPr>
          <p:cNvPr id="2" name="图片 1" descr="P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" y="539115"/>
            <a:ext cx="12152630" cy="63087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3564</Words>
  <Application>WPS 文字</Application>
  <PresentationFormat/>
  <Paragraphs>177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宋体</vt:lpstr>
      <vt:lpstr>Wingdings</vt:lpstr>
      <vt:lpstr>Arial</vt:lpstr>
      <vt:lpstr>Arial Rounded MT Bold</vt:lpstr>
      <vt:lpstr>PingFang SC</vt:lpstr>
      <vt:lpstr>Heiti SC Light</vt:lpstr>
      <vt:lpstr>Arial Black</vt:lpstr>
      <vt:lpstr>Heiti SC Medium</vt:lpstr>
      <vt:lpstr>宋体</vt:lpstr>
      <vt:lpstr>汉仪书宋二KW</vt:lpstr>
      <vt:lpstr>Arial Unicode MS</vt:lpstr>
      <vt:lpstr>Arial Bold</vt:lpstr>
      <vt:lpstr>Trebuchet MS</vt:lpstr>
      <vt:lpstr>微软雅黑</vt:lpstr>
      <vt:lpstr>汉仪旗黑</vt:lpstr>
      <vt:lpstr>Calibri</vt:lpstr>
      <vt:lpstr>Helvetica Neue</vt:lpstr>
      <vt:lpstr>Arial Black</vt:lpstr>
      <vt:lpstr>Arial Rounded MT Bold</vt:lpstr>
      <vt:lpstr>Trebuchet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VALDINEY OLIVEIRA</dc:creator>
  <cp:lastModifiedBy>大智</cp:lastModifiedBy>
  <cp:revision>12</cp:revision>
  <dcterms:created xsi:type="dcterms:W3CDTF">2026-05-08T09:53:10Z</dcterms:created>
  <dcterms:modified xsi:type="dcterms:W3CDTF">2026-05-08T09:53:10Z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wqlLaW5nc29mdCBQREYgdG8gV1BTIDEyMA</vt:lpwstr>
  </property>
  <property fmtid="{D5CDD505-2E9C-101B-9397-08002B2CF9AE}" pid="3" name="Created">
    <vt:filetime>2026-05-07T21:44:38Z</vt:filetime>
  </property>
  <property fmtid="{D5CDD505-2E9C-101B-9397-08002B2CF9AE}" pid="4" name="KSOProductBuildVer">
    <vt:lpwstr>2052-12.1.25869.25869</vt:lpwstr>
  </property>
  <property fmtid="{D5CDD505-2E9C-101B-9397-08002B2CF9AE}" pid="5" name="ICV">
    <vt:lpwstr>F5D65FA3EC2F6AA06A40FC697A3A36CB_42</vt:lpwstr>
  </property>
</Properties>
</file>